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77" d="100"/>
          <a:sy n="77" d="100"/>
        </p:scale>
        <p:origin x="-3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314C4-1A74-0B4B-9C2F-810BCFB8BC95}" type="datetimeFigureOut">
              <a:rPr lang="en-US" smtClean="0"/>
              <a:t>3/28/2014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8168C-30AE-B445-82F6-867FFCCD1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617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314C4-1A74-0B4B-9C2F-810BCFB8BC95}" type="datetimeFigureOut">
              <a:rPr lang="en-US" smtClean="0"/>
              <a:t>3/28/2014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8168C-30AE-B445-82F6-867FFCCD1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024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314C4-1A74-0B4B-9C2F-810BCFB8BC95}" type="datetimeFigureOut">
              <a:rPr lang="en-US" smtClean="0"/>
              <a:t>3/28/2014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8168C-30AE-B445-82F6-867FFCCD1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1556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314C4-1A74-0B4B-9C2F-810BCFB8BC95}" type="datetimeFigureOut">
              <a:rPr lang="en-US" smtClean="0"/>
              <a:t>3/28/2014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8168C-30AE-B445-82F6-867FFCCD1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681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314C4-1A74-0B4B-9C2F-810BCFB8BC95}" type="datetimeFigureOut">
              <a:rPr lang="en-US" smtClean="0"/>
              <a:t>3/28/2014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8168C-30AE-B445-82F6-867FFCCD1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327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314C4-1A74-0B4B-9C2F-810BCFB8BC95}" type="datetimeFigureOut">
              <a:rPr lang="en-US" smtClean="0"/>
              <a:t>3/28/2014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8168C-30AE-B445-82F6-867FFCCD1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220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314C4-1A74-0B4B-9C2F-810BCFB8BC95}" type="datetimeFigureOut">
              <a:rPr lang="en-US" smtClean="0"/>
              <a:t>3/28/2014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8168C-30AE-B445-82F6-867FFCCD1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580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314C4-1A74-0B4B-9C2F-810BCFB8BC95}" type="datetimeFigureOut">
              <a:rPr lang="en-US" smtClean="0"/>
              <a:t>3/28/2014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8168C-30AE-B445-82F6-867FFCCD1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600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314C4-1A74-0B4B-9C2F-810BCFB8BC95}" type="datetimeFigureOut">
              <a:rPr lang="en-US" smtClean="0"/>
              <a:t>3/28/2014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8168C-30AE-B445-82F6-867FFCCD1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205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314C4-1A74-0B4B-9C2F-810BCFB8BC95}" type="datetimeFigureOut">
              <a:rPr lang="en-US" smtClean="0"/>
              <a:t>3/28/2014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8168C-30AE-B445-82F6-867FFCCD1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703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314C4-1A74-0B4B-9C2F-810BCFB8BC95}" type="datetimeFigureOut">
              <a:rPr lang="en-US" smtClean="0"/>
              <a:t>3/28/2014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8168C-30AE-B445-82F6-867FFCCD1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972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9314C4-1A74-0B4B-9C2F-810BCFB8BC95}" type="datetimeFigureOut">
              <a:rPr lang="en-US" smtClean="0"/>
              <a:t>3/28/2014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58168C-30AE-B445-82F6-867FFCCD1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21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61901" y="3106423"/>
            <a:ext cx="36308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Template 1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141187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61901" y="3106423"/>
            <a:ext cx="36308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Template 2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567922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61901" y="3106423"/>
            <a:ext cx="36308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Template 3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27923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61901" y="3106423"/>
            <a:ext cx="36308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Template 4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05390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8</Words>
  <Application>Microsoft Office PowerPoint</Application>
  <PresentationFormat>On-screen Show (4:3)</PresentationFormat>
  <Paragraphs>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Jack Bailey</cp:lastModifiedBy>
  <cp:revision>3</cp:revision>
  <dcterms:created xsi:type="dcterms:W3CDTF">2014-03-21T20:14:55Z</dcterms:created>
  <dcterms:modified xsi:type="dcterms:W3CDTF">2014-03-28T18:50:22Z</dcterms:modified>
</cp:coreProperties>
</file>