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2"/>
  </p:normalViewPr>
  <p:slideViewPr>
    <p:cSldViewPr snapToGrid="0" snapToObjects="1">
      <p:cViewPr varScale="1">
        <p:scale>
          <a:sx n="90" d="100"/>
          <a:sy n="90" d="100"/>
        </p:scale>
        <p:origin x="232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CC16A-94F4-7C4E-941C-F60F87EDB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0F98E-971B-C043-8011-C8AB4AEB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CF56-4092-DA4F-8276-3D485F08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5BDF6-2E11-C64B-B28F-5EBCA57B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51E04-576B-3542-8584-B1FD9966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4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E866-9C77-D841-BEC5-C40DD81CD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072DB-FFEF-2B4E-A498-A27DDB441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08FC4-5F23-DA41-8087-8A88F705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42AD0-D11F-C848-8D3B-D523F659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6F28C-5681-D940-BC18-9F55BD27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3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096AF-B079-394C-899B-B726BD312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E18881-F224-FF4F-98E5-BE65DEB69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2242-9261-8849-A43E-AC1637F08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10AB5-3743-BF4A-B282-AD68A9B2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FA72B-40CC-8443-8E2B-CE9A313E8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0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980B8-DCEB-3F4B-923D-9FF33F1D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B45E3-EE6E-C244-9764-B03F89179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E7F0B-E4B5-C341-B0B7-EC21C014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74FB5-C636-FB4A-B6F3-DD7EB026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AE584-BA79-7E4B-A57D-8EA287B5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0AAC5-A614-9E49-AA00-C5D8EF0A7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59DA-9DAF-F347-BF99-944AA35E3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29DF9-202D-8D41-A28B-8B2513E1E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7A6B5-D873-E84B-85A0-A2F6D2695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4E750-65DD-4F40-8D3C-51788625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6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94CE5-E31A-5A41-B0C2-7644C5A97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ED887-DAA5-4B4A-A2EA-125D8A32A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D0F4A-E43F-D449-BB18-2A3AD6BA9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106A3-BBC0-8641-BF27-6DA65034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723E3-CFBD-AF4F-BB1A-92AD82C5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5C147-2B3A-964C-B4DE-B9110B83D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6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6936-CAD2-D943-896C-4A146A70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359BE-36AF-1940-AB8D-0245E2AF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8080E-422F-8D41-B4C2-DDCDB01D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17B08-0C06-3D45-9EB8-22C2D1FC2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0AB36-AFAE-D143-848E-FCFFC65EC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0CC363-48D7-FD4B-BEA7-A77E00C9D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7A323-0C9D-044C-BCD0-994B80C4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C061AD-44BC-A64B-8445-1F2EBF50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6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F92A0-6513-7F4F-9457-34683A88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A843F-D828-284A-907C-CF0D76AF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076AFD-6967-AC46-811B-CCE3EEE2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927871-8FDB-D74A-99CE-E038CC10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9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7BEDE3-7CFC-C242-AF42-DC9B41D3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6F3605-7EB3-B048-A978-B93F111A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CF787-1D2E-294A-AC22-2C8E7376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7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08BB2-4721-9042-ABC0-239A88CE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89F2B-DCBE-2948-A5EB-0D6A6DB66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A2DBA4-83AF-0F4D-A067-21C62A1B9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DCCA3-E665-AE46-991A-AACC6375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8C24-F63C-F541-931F-1F21C042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88183-AD7A-F042-A6AF-2E64915B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6BD94-CC91-4B41-A357-D7A32E74C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FBE72C-D542-2746-B4C1-F7A61A406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E993E-0216-6B4F-931B-DA39A5FF1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932AB-8055-DD43-B2FD-AC94566A8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95630-03EC-2D49-98AE-5AFEB6CED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F57C6-4FE4-B149-B56C-B2C62FA9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6DC17-63E7-6140-B513-575B957C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B25E2-5C8C-674E-9A98-AA664B676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3C378-AFD4-4042-B6CF-A83165880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74E8-FBC0-DF4A-88AB-336FBDECC223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FA47E-97E5-164A-A608-D9EB37201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5E8E8-F2FD-0341-AC7A-CFDFC1A60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DC86E-4F02-5B40-BBA9-48E461ED3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7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18604-4840-A347-8B56-AD07B5CD5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17F07-476B-164A-BDC0-B96DBFB825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4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B7AFA-28C5-514F-8E9C-642F27900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C9808-942F-EA4D-B19F-390BCE6B3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E004-8A3A-5B47-9D6C-F8AE32B3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1940-272A-384C-9B0D-8077D0D2C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8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E987B-75EC-094C-99A8-DA77B42A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A9677-D484-9B43-A667-31042377B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3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5493-5863-7E46-8910-95023A0B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1A8D2-3696-624C-8841-4AC45383B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76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2019-01-24T19:37:45Z</dcterms:created>
  <dcterms:modified xsi:type="dcterms:W3CDTF">2020-05-19T15:11:16Z</dcterms:modified>
</cp:coreProperties>
</file>