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50"/>
    <p:restoredTop sz="96405"/>
  </p:normalViewPr>
  <p:slideViewPr>
    <p:cSldViewPr snapToGrid="0">
      <p:cViewPr varScale="1">
        <p:scale>
          <a:sx n="125" d="100"/>
          <a:sy n="125" d="100"/>
        </p:scale>
        <p:origin x="10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BECE75A-E134-63C2-89DC-05DDE3AA07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Info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8D77D1-0581-DD49-7433-9DC9482CBC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44631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nline Image Placeholder 9">
            <a:extLst>
              <a:ext uri="{FF2B5EF4-FFF2-40B4-BE49-F238E27FC236}">
                <a16:creationId xmlns:a16="http://schemas.microsoft.com/office/drawing/2014/main" id="{F5A89AD6-0510-7D82-F7B2-D0037B3BE6DE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5981700" y="365125"/>
            <a:ext cx="5418138" cy="5418138"/>
          </a:xfrm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D2B060-9C41-E0CF-7C9F-EF83C83D76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601" y="1355725"/>
            <a:ext cx="4381500" cy="4427538"/>
          </a:xfrm>
        </p:spPr>
        <p:txBody>
          <a:bodyPr/>
          <a:lstStyle/>
          <a:p>
            <a:pPr lvl="0"/>
            <a:r>
              <a:rPr lang="en-US" dirty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B559A6-D2CE-DA8E-E3A2-93A081713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365125"/>
            <a:ext cx="4602480" cy="876935"/>
          </a:xfrm>
          <a:solidFill>
            <a:schemeClr val="tx1"/>
          </a:solidFill>
        </p:spPr>
        <p:txBody>
          <a:bodyPr anchor="ctr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05887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D2B060-9C41-E0CF-7C9F-EF83C83D76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1355725"/>
            <a:ext cx="10104634" cy="4427538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B559A6-D2CE-DA8E-E3A2-93A081713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365125"/>
            <a:ext cx="10104633" cy="876935"/>
          </a:xfrm>
          <a:solidFill>
            <a:schemeClr val="tx1"/>
          </a:solidFill>
        </p:spPr>
        <p:txBody>
          <a:bodyPr anchor="ctr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3552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CDE4D807-C73A-9680-5445-FD8CF6E47D8B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438901" y="1355725"/>
            <a:ext cx="5181600" cy="4252913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D2B060-9C41-E0CF-7C9F-EF83C83D76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601" y="1355725"/>
            <a:ext cx="4381500" cy="4252913"/>
          </a:xfrm>
        </p:spPr>
        <p:txBody>
          <a:bodyPr/>
          <a:lstStyle/>
          <a:p>
            <a:pPr lvl="0"/>
            <a:r>
              <a:rPr lang="en-US" dirty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B559A6-D2CE-DA8E-E3A2-93A081713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365125"/>
            <a:ext cx="4602480" cy="876935"/>
          </a:xfrm>
          <a:noFill/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92780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D76385C-E953-61B0-A125-52B3A91E6555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271578" y="1355724"/>
            <a:ext cx="5478462" cy="4252913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D2B060-9C41-E0CF-7C9F-EF83C83D76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601" y="1355725"/>
            <a:ext cx="4381500" cy="4252913"/>
          </a:xfrm>
        </p:spPr>
        <p:txBody>
          <a:bodyPr/>
          <a:lstStyle/>
          <a:p>
            <a:pPr lvl="0"/>
            <a:r>
              <a:rPr lang="en-US" dirty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B559A6-D2CE-DA8E-E3A2-93A081713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365125"/>
            <a:ext cx="4602480" cy="876935"/>
          </a:xfrm>
          <a:noFill/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77994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E4B520F1-6E11-EEC9-4816-ED33F64F5613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7543800" y="3054985"/>
            <a:ext cx="3856038" cy="2834640"/>
          </a:xfrm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  <p:sp>
        <p:nvSpPr>
          <p:cNvPr id="10" name="Online Image Placeholder 9">
            <a:extLst>
              <a:ext uri="{FF2B5EF4-FFF2-40B4-BE49-F238E27FC236}">
                <a16:creationId xmlns:a16="http://schemas.microsoft.com/office/drawing/2014/main" id="{F5A89AD6-0510-7D82-F7B2-D0037B3BE6DE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7543800" y="0"/>
            <a:ext cx="3856038" cy="2834640"/>
          </a:xfrm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D2B060-9C41-E0CF-7C9F-EF83C83D76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7300" y="1355725"/>
            <a:ext cx="5791200" cy="4277868"/>
          </a:xfrm>
        </p:spPr>
        <p:txBody>
          <a:bodyPr/>
          <a:lstStyle/>
          <a:p>
            <a:pPr lvl="0"/>
            <a:r>
              <a:rPr lang="en-US" dirty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B559A6-D2CE-DA8E-E3A2-93A081713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365125"/>
            <a:ext cx="5791200" cy="876935"/>
          </a:xfrm>
        </p:spPr>
        <p:txBody>
          <a:bodyPr anchor="b"/>
          <a:lstStyle/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817565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A09BFFD-2590-276B-43B7-6C25A2D25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6780" y="-60960"/>
            <a:ext cx="5646420" cy="59664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A1B5A9-AD88-5970-BEE4-0E908D595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53200" y="-60960"/>
            <a:ext cx="5692140" cy="59664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7F633EF-72E3-64E9-CF75-CE6BE63ED805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7136130" y="1943101"/>
            <a:ext cx="4777740" cy="378713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7EC96C3-9F76-DB23-7622-E2C5D84A7230}"/>
              </a:ext>
            </a:extLst>
          </p:cNvPr>
          <p:cNvSpPr txBox="1">
            <a:spLocks/>
          </p:cNvSpPr>
          <p:nvPr userDrawn="1"/>
        </p:nvSpPr>
        <p:spPr>
          <a:xfrm>
            <a:off x="7136130" y="626269"/>
            <a:ext cx="4777740" cy="10029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B2AD61-6AA3-53CF-D6E2-00802EFA8C1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92530" y="1943101"/>
            <a:ext cx="4777740" cy="378713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40F9DC-32F1-3A6B-28B9-9FA698240C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530" y="711043"/>
            <a:ext cx="4777740" cy="100298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05093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2A1B5A9-AD88-5970-BEE4-0E908D595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53200" y="-60960"/>
            <a:ext cx="5692140" cy="59664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7F633EF-72E3-64E9-CF75-CE6BE63ED805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7136130" y="711043"/>
            <a:ext cx="4777740" cy="501919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B2AD61-6AA3-53CF-D6E2-00802EFA8C1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92530" y="1943101"/>
            <a:ext cx="4777740" cy="378713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40F9DC-32F1-3A6B-28B9-9FA698240C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530" y="711043"/>
            <a:ext cx="4777740" cy="100298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53096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ection 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FF49065-83A7-E583-64BF-A02200723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6780" y="1386840"/>
            <a:ext cx="11330940" cy="2103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51C641C-1A37-A6CE-C9A9-22AE0F3EBD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57300" y="3635375"/>
            <a:ext cx="10096500" cy="2133600"/>
          </a:xfrm>
        </p:spPr>
        <p:txBody>
          <a:bodyPr numCol="2"/>
          <a:lstStyle/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78159FF-D682-7046-9165-6F14250D6C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7300" y="1508125"/>
            <a:ext cx="10096500" cy="1828800"/>
          </a:xfrm>
        </p:spPr>
        <p:txBody>
          <a:bodyPr numCol="2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0BDF54-0B01-15EB-C6F1-748E5A8DF2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365125"/>
            <a:ext cx="10096500" cy="823595"/>
          </a:xfrm>
        </p:spPr>
        <p:txBody>
          <a:bodyPr anchor="b" anchorCtr="0">
            <a:noAutofit/>
          </a:bodyPr>
          <a:lstStyle/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53127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line Image Placeholder 5">
            <a:extLst>
              <a:ext uri="{FF2B5EF4-FFF2-40B4-BE49-F238E27FC236}">
                <a16:creationId xmlns:a16="http://schemas.microsoft.com/office/drawing/2014/main" id="{9BBD8D60-0F43-FCEC-F53A-74B7429C6A27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1143000" y="122238"/>
            <a:ext cx="10828338" cy="5608637"/>
          </a:xfrm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</p:spTree>
    <p:extLst>
      <p:ext uri="{BB962C8B-B14F-4D97-AF65-F5344CB8AC3E}">
        <p14:creationId xmlns:p14="http://schemas.microsoft.com/office/powerpoint/2010/main" val="687824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D523F7-640C-25A0-3936-55BA8BEA8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365125"/>
            <a:ext cx="10096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795D5-F92C-74E1-010F-251B57075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1825625"/>
            <a:ext cx="10096500" cy="3896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B82C1B-457F-7587-C73F-A7CCE9560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20" y="0"/>
            <a:ext cx="9144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8D53212-49CB-90BF-4298-6E17C086E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691818" y="6301897"/>
            <a:ext cx="1661982" cy="42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34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61" r:id="rId4"/>
    <p:sldLayoutId id="2147483662" r:id="rId5"/>
    <p:sldLayoutId id="2147483660" r:id="rId6"/>
    <p:sldLayoutId id="2147483651" r:id="rId7"/>
    <p:sldLayoutId id="2147483663" r:id="rId8"/>
    <p:sldLayoutId id="2147483652" r:id="rId9"/>
    <p:sldLayoutId id="214748365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833B6-6AE9-E3E1-C635-ABAA59979B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C6565-BF79-F927-22B0-2664718838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92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VSU">
      <a:dk1>
        <a:srgbClr val="000000"/>
      </a:dk1>
      <a:lt1>
        <a:srgbClr val="FFFFFF"/>
      </a:lt1>
      <a:dk2>
        <a:srgbClr val="212121"/>
      </a:dk2>
      <a:lt2>
        <a:srgbClr val="D5D5D5"/>
      </a:lt2>
      <a:accent1>
        <a:srgbClr val="D2AC2A"/>
      </a:accent1>
      <a:accent2>
        <a:srgbClr val="B39122"/>
      </a:accent2>
      <a:accent3>
        <a:srgbClr val="04A56E"/>
      </a:accent3>
      <a:accent4>
        <a:srgbClr val="FFFFFF"/>
      </a:accent4>
      <a:accent5>
        <a:srgbClr val="FFFFFF"/>
      </a:accent5>
      <a:accent6>
        <a:srgbClr val="FFFFFF"/>
      </a:accent6>
      <a:hlink>
        <a:srgbClr val="419CFF"/>
      </a:hlink>
      <a:folHlink>
        <a:srgbClr val="3A2BF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88F7744E-BB97-5C40-B2C2-BBE537927147}" vid="{C0456624-DFE2-354D-90E5-B61B4C1DC7C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Browning</dc:creator>
  <cp:lastModifiedBy>Matt Browning</cp:lastModifiedBy>
  <cp:revision>1</cp:revision>
  <dcterms:created xsi:type="dcterms:W3CDTF">2026-10-13T15:30:36Z</dcterms:created>
  <dcterms:modified xsi:type="dcterms:W3CDTF">2026-10-13T15:31:04Z</dcterms:modified>
</cp:coreProperties>
</file>