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89" r:id="rId2"/>
    <p:sldId id="293" r:id="rId3"/>
    <p:sldId id="300" r:id="rId4"/>
    <p:sldId id="301" r:id="rId5"/>
    <p:sldId id="262" r:id="rId6"/>
    <p:sldId id="274" r:id="rId7"/>
    <p:sldId id="264" r:id="rId8"/>
    <p:sldId id="291" r:id="rId9"/>
    <p:sldId id="280" r:id="rId10"/>
    <p:sldId id="278" r:id="rId11"/>
    <p:sldId id="286" r:id="rId12"/>
    <p:sldId id="290" r:id="rId13"/>
    <p:sldId id="292" r:id="rId14"/>
    <p:sldId id="299" r:id="rId15"/>
    <p:sldId id="296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703"/>
  </p:normalViewPr>
  <p:slideViewPr>
    <p:cSldViewPr snapToGrid="0">
      <p:cViewPr varScale="1">
        <p:scale>
          <a:sx n="112" d="100"/>
          <a:sy n="112" d="100"/>
        </p:scale>
        <p:origin x="200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29D70-30D4-4D2C-BB65-E91D51C6059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E76504-E888-4E3B-911A-BE9CBCD950A9}">
      <dgm:prSet/>
      <dgm:spPr/>
      <dgm:t>
        <a:bodyPr/>
        <a:lstStyle/>
        <a:p>
          <a:r>
            <a:rPr lang="en-US" b="0" i="0" dirty="0"/>
            <a:t>Platform Overview</a:t>
          </a:r>
          <a:endParaRPr lang="en-US" dirty="0"/>
        </a:p>
      </dgm:t>
    </dgm:pt>
    <dgm:pt modelId="{323C2300-2563-49D0-B207-7FE4799E6EE7}" type="parTrans" cxnId="{BB01BCD3-677F-4DD3-ACEB-A05A68C7D2CA}">
      <dgm:prSet/>
      <dgm:spPr/>
      <dgm:t>
        <a:bodyPr/>
        <a:lstStyle/>
        <a:p>
          <a:endParaRPr lang="en-US"/>
        </a:p>
      </dgm:t>
    </dgm:pt>
    <dgm:pt modelId="{A38A0965-4606-47C9-B6FE-40C286C24D30}" type="sibTrans" cxnId="{BB01BCD3-677F-4DD3-ACEB-A05A68C7D2CA}">
      <dgm:prSet/>
      <dgm:spPr/>
      <dgm:t>
        <a:bodyPr/>
        <a:lstStyle/>
        <a:p>
          <a:endParaRPr lang="en-US"/>
        </a:p>
      </dgm:t>
    </dgm:pt>
    <dgm:pt modelId="{3D1829A4-73AD-4173-B844-2B3EEF583095}">
      <dgm:prSet/>
      <dgm:spPr/>
      <dgm:t>
        <a:bodyPr/>
        <a:lstStyle/>
        <a:p>
          <a:r>
            <a:rPr lang="en-US" dirty="0"/>
            <a:t>Teacher FAQs</a:t>
          </a:r>
        </a:p>
      </dgm:t>
    </dgm:pt>
    <dgm:pt modelId="{96CC7608-A6B6-4E44-BC73-6CF6B1A6E46C}" type="parTrans" cxnId="{D1340747-2DA6-4608-853E-D0FBAC6C9B01}">
      <dgm:prSet/>
      <dgm:spPr/>
      <dgm:t>
        <a:bodyPr/>
        <a:lstStyle/>
        <a:p>
          <a:endParaRPr lang="en-US"/>
        </a:p>
      </dgm:t>
    </dgm:pt>
    <dgm:pt modelId="{4F73B6EA-86C5-4D48-9A1E-48A58FCDF06A}" type="sibTrans" cxnId="{D1340747-2DA6-4608-853E-D0FBAC6C9B01}">
      <dgm:prSet/>
      <dgm:spPr/>
      <dgm:t>
        <a:bodyPr/>
        <a:lstStyle/>
        <a:p>
          <a:endParaRPr lang="en-US"/>
        </a:p>
      </dgm:t>
    </dgm:pt>
    <dgm:pt modelId="{8561C9D7-1201-444C-B322-EE32C3182D0E}">
      <dgm:prSet/>
      <dgm:spPr/>
      <dgm:t>
        <a:bodyPr/>
        <a:lstStyle/>
        <a:p>
          <a:r>
            <a:rPr lang="en-US" dirty="0"/>
            <a:t>Promotions</a:t>
          </a:r>
        </a:p>
      </dgm:t>
    </dgm:pt>
    <dgm:pt modelId="{75A58F89-CDE8-497E-829C-37386C93675B}" type="parTrans" cxnId="{9424A58B-31DE-464A-BC31-67F91E25B7F6}">
      <dgm:prSet/>
      <dgm:spPr/>
      <dgm:t>
        <a:bodyPr/>
        <a:lstStyle/>
        <a:p>
          <a:endParaRPr lang="en-US"/>
        </a:p>
      </dgm:t>
    </dgm:pt>
    <dgm:pt modelId="{0BF02F28-713D-49D7-BE65-5BE65BB8777F}" type="sibTrans" cxnId="{9424A58B-31DE-464A-BC31-67F91E25B7F6}">
      <dgm:prSet/>
      <dgm:spPr/>
      <dgm:t>
        <a:bodyPr/>
        <a:lstStyle/>
        <a:p>
          <a:endParaRPr lang="en-US"/>
        </a:p>
      </dgm:t>
    </dgm:pt>
    <dgm:pt modelId="{E20135AC-7772-9A48-AC98-A8CCAFF1D2AF}" type="pres">
      <dgm:prSet presAssocID="{80329D70-30D4-4D2C-BB65-E91D51C60598}" presName="diagram" presStyleCnt="0">
        <dgm:presLayoutVars>
          <dgm:dir/>
          <dgm:resizeHandles val="exact"/>
        </dgm:presLayoutVars>
      </dgm:prSet>
      <dgm:spPr/>
    </dgm:pt>
    <dgm:pt modelId="{027D5CC2-54CA-8B4B-B8DD-3165710BA5B6}" type="pres">
      <dgm:prSet presAssocID="{6CE76504-E888-4E3B-911A-BE9CBCD950A9}" presName="node" presStyleLbl="node1" presStyleIdx="0" presStyleCnt="3">
        <dgm:presLayoutVars>
          <dgm:bulletEnabled val="1"/>
        </dgm:presLayoutVars>
      </dgm:prSet>
      <dgm:spPr/>
    </dgm:pt>
    <dgm:pt modelId="{AFEE70A9-4FC1-E94A-9681-A9170E47A65F}" type="pres">
      <dgm:prSet presAssocID="{A38A0965-4606-47C9-B6FE-40C286C24D30}" presName="sibTrans" presStyleLbl="sibTrans2D1" presStyleIdx="0" presStyleCnt="2"/>
      <dgm:spPr/>
    </dgm:pt>
    <dgm:pt modelId="{5EF92061-3ADF-BE4E-B5BC-1EB78BFBD45F}" type="pres">
      <dgm:prSet presAssocID="{A38A0965-4606-47C9-B6FE-40C286C24D30}" presName="connectorText" presStyleLbl="sibTrans2D1" presStyleIdx="0" presStyleCnt="2"/>
      <dgm:spPr/>
    </dgm:pt>
    <dgm:pt modelId="{E04D6CC1-9D88-5C41-8D9C-B467094B766B}" type="pres">
      <dgm:prSet presAssocID="{3D1829A4-73AD-4173-B844-2B3EEF583095}" presName="node" presStyleLbl="node1" presStyleIdx="1" presStyleCnt="3">
        <dgm:presLayoutVars>
          <dgm:bulletEnabled val="1"/>
        </dgm:presLayoutVars>
      </dgm:prSet>
      <dgm:spPr/>
    </dgm:pt>
    <dgm:pt modelId="{0A0EE4B8-87ED-BF4C-888E-190E010B7E4F}" type="pres">
      <dgm:prSet presAssocID="{4F73B6EA-86C5-4D48-9A1E-48A58FCDF06A}" presName="sibTrans" presStyleLbl="sibTrans2D1" presStyleIdx="1" presStyleCnt="2"/>
      <dgm:spPr/>
    </dgm:pt>
    <dgm:pt modelId="{9E66B394-97AE-F141-88C3-C02905BFE6BE}" type="pres">
      <dgm:prSet presAssocID="{4F73B6EA-86C5-4D48-9A1E-48A58FCDF06A}" presName="connectorText" presStyleLbl="sibTrans2D1" presStyleIdx="1" presStyleCnt="2"/>
      <dgm:spPr/>
    </dgm:pt>
    <dgm:pt modelId="{40AA3226-0C0B-1E4C-954C-8E19107AEBAB}" type="pres">
      <dgm:prSet presAssocID="{8561C9D7-1201-444C-B322-EE32C3182D0E}" presName="node" presStyleLbl="node1" presStyleIdx="2" presStyleCnt="3">
        <dgm:presLayoutVars>
          <dgm:bulletEnabled val="1"/>
        </dgm:presLayoutVars>
      </dgm:prSet>
      <dgm:spPr/>
    </dgm:pt>
  </dgm:ptLst>
  <dgm:cxnLst>
    <dgm:cxn modelId="{78648F0C-D3FC-EF4E-8393-C55639AC1E14}" type="presOf" srcId="{A38A0965-4606-47C9-B6FE-40C286C24D30}" destId="{AFEE70A9-4FC1-E94A-9681-A9170E47A65F}" srcOrd="0" destOrd="0" presId="urn:microsoft.com/office/officeart/2005/8/layout/process5"/>
    <dgm:cxn modelId="{48A00B21-20E5-9547-8200-E2B59242FBB6}" type="presOf" srcId="{6CE76504-E888-4E3B-911A-BE9CBCD950A9}" destId="{027D5CC2-54CA-8B4B-B8DD-3165710BA5B6}" srcOrd="0" destOrd="0" presId="urn:microsoft.com/office/officeart/2005/8/layout/process5"/>
    <dgm:cxn modelId="{07690D30-8379-5F4E-9051-134B2FE860BD}" type="presOf" srcId="{4F73B6EA-86C5-4D48-9A1E-48A58FCDF06A}" destId="{9E66B394-97AE-F141-88C3-C02905BFE6BE}" srcOrd="1" destOrd="0" presId="urn:microsoft.com/office/officeart/2005/8/layout/process5"/>
    <dgm:cxn modelId="{797BF634-C511-694A-8523-B470F268EA23}" type="presOf" srcId="{4F73B6EA-86C5-4D48-9A1E-48A58FCDF06A}" destId="{0A0EE4B8-87ED-BF4C-888E-190E010B7E4F}" srcOrd="0" destOrd="0" presId="urn:microsoft.com/office/officeart/2005/8/layout/process5"/>
    <dgm:cxn modelId="{D1340747-2DA6-4608-853E-D0FBAC6C9B01}" srcId="{80329D70-30D4-4D2C-BB65-E91D51C60598}" destId="{3D1829A4-73AD-4173-B844-2B3EEF583095}" srcOrd="1" destOrd="0" parTransId="{96CC7608-A6B6-4E44-BC73-6CF6B1A6E46C}" sibTransId="{4F73B6EA-86C5-4D48-9A1E-48A58FCDF06A}"/>
    <dgm:cxn modelId="{4BBA5C61-AB17-234A-A282-8E3C7E0DFE54}" type="presOf" srcId="{A38A0965-4606-47C9-B6FE-40C286C24D30}" destId="{5EF92061-3ADF-BE4E-B5BC-1EB78BFBD45F}" srcOrd="1" destOrd="0" presId="urn:microsoft.com/office/officeart/2005/8/layout/process5"/>
    <dgm:cxn modelId="{9424A58B-31DE-464A-BC31-67F91E25B7F6}" srcId="{80329D70-30D4-4D2C-BB65-E91D51C60598}" destId="{8561C9D7-1201-444C-B322-EE32C3182D0E}" srcOrd="2" destOrd="0" parTransId="{75A58F89-CDE8-497E-829C-37386C93675B}" sibTransId="{0BF02F28-713D-49D7-BE65-5BE65BB8777F}"/>
    <dgm:cxn modelId="{ED0A2A94-3434-B74B-A4BF-AC00C530B819}" type="presOf" srcId="{80329D70-30D4-4D2C-BB65-E91D51C60598}" destId="{E20135AC-7772-9A48-AC98-A8CCAFF1D2AF}" srcOrd="0" destOrd="0" presId="urn:microsoft.com/office/officeart/2005/8/layout/process5"/>
    <dgm:cxn modelId="{4E0B85B4-519F-0D43-9B33-92732FA71E4E}" type="presOf" srcId="{8561C9D7-1201-444C-B322-EE32C3182D0E}" destId="{40AA3226-0C0B-1E4C-954C-8E19107AEBAB}" srcOrd="0" destOrd="0" presId="urn:microsoft.com/office/officeart/2005/8/layout/process5"/>
    <dgm:cxn modelId="{26E776C2-F4B2-4D4C-94D1-B66022E2BFF4}" type="presOf" srcId="{3D1829A4-73AD-4173-B844-2B3EEF583095}" destId="{E04D6CC1-9D88-5C41-8D9C-B467094B766B}" srcOrd="0" destOrd="0" presId="urn:microsoft.com/office/officeart/2005/8/layout/process5"/>
    <dgm:cxn modelId="{BB01BCD3-677F-4DD3-ACEB-A05A68C7D2CA}" srcId="{80329D70-30D4-4D2C-BB65-E91D51C60598}" destId="{6CE76504-E888-4E3B-911A-BE9CBCD950A9}" srcOrd="0" destOrd="0" parTransId="{323C2300-2563-49D0-B207-7FE4799E6EE7}" sibTransId="{A38A0965-4606-47C9-B6FE-40C286C24D30}"/>
    <dgm:cxn modelId="{93FA0863-FEA1-AA4F-B30C-E484E7EC9AB0}" type="presParOf" srcId="{E20135AC-7772-9A48-AC98-A8CCAFF1D2AF}" destId="{027D5CC2-54CA-8B4B-B8DD-3165710BA5B6}" srcOrd="0" destOrd="0" presId="urn:microsoft.com/office/officeart/2005/8/layout/process5"/>
    <dgm:cxn modelId="{F02CBD0A-36FF-E943-AFF1-C26AA624766D}" type="presParOf" srcId="{E20135AC-7772-9A48-AC98-A8CCAFF1D2AF}" destId="{AFEE70A9-4FC1-E94A-9681-A9170E47A65F}" srcOrd="1" destOrd="0" presId="urn:microsoft.com/office/officeart/2005/8/layout/process5"/>
    <dgm:cxn modelId="{85205807-ED75-F14D-9F13-120873CBAABE}" type="presParOf" srcId="{AFEE70A9-4FC1-E94A-9681-A9170E47A65F}" destId="{5EF92061-3ADF-BE4E-B5BC-1EB78BFBD45F}" srcOrd="0" destOrd="0" presId="urn:microsoft.com/office/officeart/2005/8/layout/process5"/>
    <dgm:cxn modelId="{3A69B0D9-103D-724B-AABD-01A8527E468E}" type="presParOf" srcId="{E20135AC-7772-9A48-AC98-A8CCAFF1D2AF}" destId="{E04D6CC1-9D88-5C41-8D9C-B467094B766B}" srcOrd="2" destOrd="0" presId="urn:microsoft.com/office/officeart/2005/8/layout/process5"/>
    <dgm:cxn modelId="{38473834-5B21-3D46-96B2-89B705C785F4}" type="presParOf" srcId="{E20135AC-7772-9A48-AC98-A8CCAFF1D2AF}" destId="{0A0EE4B8-87ED-BF4C-888E-190E010B7E4F}" srcOrd="3" destOrd="0" presId="urn:microsoft.com/office/officeart/2005/8/layout/process5"/>
    <dgm:cxn modelId="{B5433AC4-381C-BC4F-A47A-FC17B6CFE9DD}" type="presParOf" srcId="{0A0EE4B8-87ED-BF4C-888E-190E010B7E4F}" destId="{9E66B394-97AE-F141-88C3-C02905BFE6BE}" srcOrd="0" destOrd="0" presId="urn:microsoft.com/office/officeart/2005/8/layout/process5"/>
    <dgm:cxn modelId="{64DCDD0A-900D-2E4A-91B3-85CB5908DEF3}" type="presParOf" srcId="{E20135AC-7772-9A48-AC98-A8CCAFF1D2AF}" destId="{40AA3226-0C0B-1E4C-954C-8E19107AEBAB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64ED7E-0C75-4EB3-8632-F68A3D2B1FD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02A2BE-6913-4860-91B6-9A71A463C4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Background checked </a:t>
          </a:r>
        </a:p>
      </dgm:t>
    </dgm:pt>
    <dgm:pt modelId="{C6606007-4798-437B-9870-A5AC6CCD0101}" type="parTrans" cxnId="{CA50011A-27DA-49F5-9E0F-E161C8B97E44}">
      <dgm:prSet/>
      <dgm:spPr/>
      <dgm:t>
        <a:bodyPr/>
        <a:lstStyle/>
        <a:p>
          <a:endParaRPr lang="en-US"/>
        </a:p>
      </dgm:t>
    </dgm:pt>
    <dgm:pt modelId="{BF181BBD-5502-4789-BBC3-99F6F0646509}" type="sibTrans" cxnId="{CA50011A-27DA-49F5-9E0F-E161C8B97E44}">
      <dgm:prSet/>
      <dgm:spPr/>
      <dgm:t>
        <a:bodyPr/>
        <a:lstStyle/>
        <a:p>
          <a:endParaRPr lang="en-US"/>
        </a:p>
      </dgm:t>
    </dgm:pt>
    <dgm:pt modelId="{84C5937F-C842-4DD1-B107-92FD1694AF9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Verified </a:t>
          </a:r>
        </a:p>
      </dgm:t>
    </dgm:pt>
    <dgm:pt modelId="{B05BE664-B066-41C9-A806-E0B3AD0315C2}" type="parTrans" cxnId="{680F2DE2-DF91-4BC9-B363-84D67E54E5D2}">
      <dgm:prSet/>
      <dgm:spPr/>
      <dgm:t>
        <a:bodyPr/>
        <a:lstStyle/>
        <a:p>
          <a:endParaRPr lang="en-US"/>
        </a:p>
      </dgm:t>
    </dgm:pt>
    <dgm:pt modelId="{83AD9BC1-CBEE-409B-ACC2-D31FF49F99C7}" type="sibTrans" cxnId="{680F2DE2-DF91-4BC9-B363-84D67E54E5D2}">
      <dgm:prSet/>
      <dgm:spPr/>
      <dgm:t>
        <a:bodyPr/>
        <a:lstStyle/>
        <a:p>
          <a:endParaRPr lang="en-US"/>
        </a:p>
      </dgm:t>
    </dgm:pt>
    <dgm:pt modelId="{103BE0A4-E8BC-463B-B631-0DC8B155B5D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Consistently Reviewed for Quality</a:t>
          </a:r>
        </a:p>
      </dgm:t>
    </dgm:pt>
    <dgm:pt modelId="{491D6D99-1E6A-48AA-B10E-524647E4488D}" type="parTrans" cxnId="{ABE634E7-D356-456C-BAD0-047FC60B1187}">
      <dgm:prSet/>
      <dgm:spPr/>
      <dgm:t>
        <a:bodyPr/>
        <a:lstStyle/>
        <a:p>
          <a:endParaRPr lang="en-US"/>
        </a:p>
      </dgm:t>
    </dgm:pt>
    <dgm:pt modelId="{CB3E3B84-A1BA-47F1-A855-5541392D1973}" type="sibTrans" cxnId="{ABE634E7-D356-456C-BAD0-047FC60B1187}">
      <dgm:prSet/>
      <dgm:spPr/>
      <dgm:t>
        <a:bodyPr/>
        <a:lstStyle/>
        <a:p>
          <a:endParaRPr lang="en-US"/>
        </a:p>
      </dgm:t>
    </dgm:pt>
    <dgm:pt modelId="{467A52ED-3FA4-4FCE-9932-6907D3D15CD6}" type="pres">
      <dgm:prSet presAssocID="{0C64ED7E-0C75-4EB3-8632-F68A3D2B1FD4}" presName="root" presStyleCnt="0">
        <dgm:presLayoutVars>
          <dgm:dir/>
          <dgm:resizeHandles val="exact"/>
        </dgm:presLayoutVars>
      </dgm:prSet>
      <dgm:spPr/>
    </dgm:pt>
    <dgm:pt modelId="{84FE3096-966A-4836-B7CD-A05D47F092E3}" type="pres">
      <dgm:prSet presAssocID="{7802A2BE-6913-4860-91B6-9A71A463C410}" presName="compNode" presStyleCnt="0"/>
      <dgm:spPr/>
    </dgm:pt>
    <dgm:pt modelId="{98AE1F10-E9E1-498B-8B80-932307716D1E}" type="pres">
      <dgm:prSet presAssocID="{7802A2BE-6913-4860-91B6-9A71A463C410}" presName="iconBgRect" presStyleLbl="bgShp" presStyleIdx="0" presStyleCnt="3"/>
      <dgm:spPr/>
    </dgm:pt>
    <dgm:pt modelId="{EA40C9A4-3255-4585-B3E7-6C1BC165025C}" type="pres">
      <dgm:prSet presAssocID="{7802A2BE-6913-4860-91B6-9A71A463C4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A98B4A1-5CEE-4C36-98A3-8F68C6785760}" type="pres">
      <dgm:prSet presAssocID="{7802A2BE-6913-4860-91B6-9A71A463C410}" presName="spaceRect" presStyleCnt="0"/>
      <dgm:spPr/>
    </dgm:pt>
    <dgm:pt modelId="{BA4B328B-3F7E-43DF-938D-3793FC04AD1D}" type="pres">
      <dgm:prSet presAssocID="{7802A2BE-6913-4860-91B6-9A71A463C410}" presName="textRect" presStyleLbl="revTx" presStyleIdx="0" presStyleCnt="3">
        <dgm:presLayoutVars>
          <dgm:chMax val="1"/>
          <dgm:chPref val="1"/>
        </dgm:presLayoutVars>
      </dgm:prSet>
      <dgm:spPr/>
    </dgm:pt>
    <dgm:pt modelId="{A6C3CE57-9E0A-4FD6-A52F-8FC41D93B624}" type="pres">
      <dgm:prSet presAssocID="{BF181BBD-5502-4789-BBC3-99F6F0646509}" presName="sibTrans" presStyleCnt="0"/>
      <dgm:spPr/>
    </dgm:pt>
    <dgm:pt modelId="{1CF2E7C3-1A67-4EFE-BBA3-457681DCFBD6}" type="pres">
      <dgm:prSet presAssocID="{84C5937F-C842-4DD1-B107-92FD1694AF9B}" presName="compNode" presStyleCnt="0"/>
      <dgm:spPr/>
    </dgm:pt>
    <dgm:pt modelId="{A1754F3A-D2BE-4F46-B282-473D1D1EFD00}" type="pres">
      <dgm:prSet presAssocID="{84C5937F-C842-4DD1-B107-92FD1694AF9B}" presName="iconBgRect" presStyleLbl="bgShp" presStyleIdx="1" presStyleCnt="3"/>
      <dgm:spPr/>
    </dgm:pt>
    <dgm:pt modelId="{AD961C0B-36AA-405A-8227-7182DDD8B6D4}" type="pres">
      <dgm:prSet presAssocID="{84C5937F-C842-4DD1-B107-92FD1694AF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8120D69-182B-4B4A-827D-A9CE3FAE3BD8}" type="pres">
      <dgm:prSet presAssocID="{84C5937F-C842-4DD1-B107-92FD1694AF9B}" presName="spaceRect" presStyleCnt="0"/>
      <dgm:spPr/>
    </dgm:pt>
    <dgm:pt modelId="{2AD8B339-280A-4044-8C18-7620D0DD9187}" type="pres">
      <dgm:prSet presAssocID="{84C5937F-C842-4DD1-B107-92FD1694AF9B}" presName="textRect" presStyleLbl="revTx" presStyleIdx="1" presStyleCnt="3">
        <dgm:presLayoutVars>
          <dgm:chMax val="1"/>
          <dgm:chPref val="1"/>
        </dgm:presLayoutVars>
      </dgm:prSet>
      <dgm:spPr/>
    </dgm:pt>
    <dgm:pt modelId="{C0E1C5B1-4231-4463-B356-ED99FD4C51FD}" type="pres">
      <dgm:prSet presAssocID="{83AD9BC1-CBEE-409B-ACC2-D31FF49F99C7}" presName="sibTrans" presStyleCnt="0"/>
      <dgm:spPr/>
    </dgm:pt>
    <dgm:pt modelId="{F66409BC-E5C5-427F-B8F0-17E6133054C2}" type="pres">
      <dgm:prSet presAssocID="{103BE0A4-E8BC-463B-B631-0DC8B155B5D5}" presName="compNode" presStyleCnt="0"/>
      <dgm:spPr/>
    </dgm:pt>
    <dgm:pt modelId="{7C88865B-65A2-4438-8FBD-256C618A3E63}" type="pres">
      <dgm:prSet presAssocID="{103BE0A4-E8BC-463B-B631-0DC8B155B5D5}" presName="iconBgRect" presStyleLbl="bgShp" presStyleIdx="2" presStyleCnt="3"/>
      <dgm:spPr/>
    </dgm:pt>
    <dgm:pt modelId="{D1D1444C-C6D7-48B4-8913-1D1D08078F37}" type="pres">
      <dgm:prSet presAssocID="{103BE0A4-E8BC-463B-B631-0DC8B155B5D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DB033798-9C35-455F-94A0-0E6DFD8FDFFD}" type="pres">
      <dgm:prSet presAssocID="{103BE0A4-E8BC-463B-B631-0DC8B155B5D5}" presName="spaceRect" presStyleCnt="0"/>
      <dgm:spPr/>
    </dgm:pt>
    <dgm:pt modelId="{0E205FCE-3C10-4CE9-852D-3E73E7D76AEE}" type="pres">
      <dgm:prSet presAssocID="{103BE0A4-E8BC-463B-B631-0DC8B155B5D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A50011A-27DA-49F5-9E0F-E161C8B97E44}" srcId="{0C64ED7E-0C75-4EB3-8632-F68A3D2B1FD4}" destId="{7802A2BE-6913-4860-91B6-9A71A463C410}" srcOrd="0" destOrd="0" parTransId="{C6606007-4798-437B-9870-A5AC6CCD0101}" sibTransId="{BF181BBD-5502-4789-BBC3-99F6F0646509}"/>
    <dgm:cxn modelId="{1847991A-7247-49A4-856F-5D94422DAC7D}" type="presOf" srcId="{84C5937F-C842-4DD1-B107-92FD1694AF9B}" destId="{2AD8B339-280A-4044-8C18-7620D0DD9187}" srcOrd="0" destOrd="0" presId="urn:microsoft.com/office/officeart/2018/5/layout/IconCircleLabelList"/>
    <dgm:cxn modelId="{FA373B70-D9BD-4A4E-8284-1FBF278229DC}" type="presOf" srcId="{0C64ED7E-0C75-4EB3-8632-F68A3D2B1FD4}" destId="{467A52ED-3FA4-4FCE-9932-6907D3D15CD6}" srcOrd="0" destOrd="0" presId="urn:microsoft.com/office/officeart/2018/5/layout/IconCircleLabelList"/>
    <dgm:cxn modelId="{1DB49F95-AC34-46CB-A73D-635BAAA539BC}" type="presOf" srcId="{7802A2BE-6913-4860-91B6-9A71A463C410}" destId="{BA4B328B-3F7E-43DF-938D-3793FC04AD1D}" srcOrd="0" destOrd="0" presId="urn:microsoft.com/office/officeart/2018/5/layout/IconCircleLabelList"/>
    <dgm:cxn modelId="{8EDE5AD1-0BAD-4A93-9944-6B5ADDC73147}" type="presOf" srcId="{103BE0A4-E8BC-463B-B631-0DC8B155B5D5}" destId="{0E205FCE-3C10-4CE9-852D-3E73E7D76AEE}" srcOrd="0" destOrd="0" presId="urn:microsoft.com/office/officeart/2018/5/layout/IconCircleLabelList"/>
    <dgm:cxn modelId="{680F2DE2-DF91-4BC9-B363-84D67E54E5D2}" srcId="{0C64ED7E-0C75-4EB3-8632-F68A3D2B1FD4}" destId="{84C5937F-C842-4DD1-B107-92FD1694AF9B}" srcOrd="1" destOrd="0" parTransId="{B05BE664-B066-41C9-A806-E0B3AD0315C2}" sibTransId="{83AD9BC1-CBEE-409B-ACC2-D31FF49F99C7}"/>
    <dgm:cxn modelId="{ABE634E7-D356-456C-BAD0-047FC60B1187}" srcId="{0C64ED7E-0C75-4EB3-8632-F68A3D2B1FD4}" destId="{103BE0A4-E8BC-463B-B631-0DC8B155B5D5}" srcOrd="2" destOrd="0" parTransId="{491D6D99-1E6A-48AA-B10E-524647E4488D}" sibTransId="{CB3E3B84-A1BA-47F1-A855-5541392D1973}"/>
    <dgm:cxn modelId="{293AD68F-4860-4398-8952-3F827085EE43}" type="presParOf" srcId="{467A52ED-3FA4-4FCE-9932-6907D3D15CD6}" destId="{84FE3096-966A-4836-B7CD-A05D47F092E3}" srcOrd="0" destOrd="0" presId="urn:microsoft.com/office/officeart/2018/5/layout/IconCircleLabelList"/>
    <dgm:cxn modelId="{4CAF6321-D824-40B4-A5C6-54FA1A25C45B}" type="presParOf" srcId="{84FE3096-966A-4836-B7CD-A05D47F092E3}" destId="{98AE1F10-E9E1-498B-8B80-932307716D1E}" srcOrd="0" destOrd="0" presId="urn:microsoft.com/office/officeart/2018/5/layout/IconCircleLabelList"/>
    <dgm:cxn modelId="{179AFE6A-A1E1-45E5-8D74-377549419F9F}" type="presParOf" srcId="{84FE3096-966A-4836-B7CD-A05D47F092E3}" destId="{EA40C9A4-3255-4585-B3E7-6C1BC165025C}" srcOrd="1" destOrd="0" presId="urn:microsoft.com/office/officeart/2018/5/layout/IconCircleLabelList"/>
    <dgm:cxn modelId="{E5B93860-04F3-4525-A1B7-28C3E85A24F4}" type="presParOf" srcId="{84FE3096-966A-4836-B7CD-A05D47F092E3}" destId="{9A98B4A1-5CEE-4C36-98A3-8F68C6785760}" srcOrd="2" destOrd="0" presId="urn:microsoft.com/office/officeart/2018/5/layout/IconCircleLabelList"/>
    <dgm:cxn modelId="{EB90A63E-5047-41AE-9CBB-E401A9972D40}" type="presParOf" srcId="{84FE3096-966A-4836-B7CD-A05D47F092E3}" destId="{BA4B328B-3F7E-43DF-938D-3793FC04AD1D}" srcOrd="3" destOrd="0" presId="urn:microsoft.com/office/officeart/2018/5/layout/IconCircleLabelList"/>
    <dgm:cxn modelId="{86BE7A42-E979-46A8-A01A-81757E80C669}" type="presParOf" srcId="{467A52ED-3FA4-4FCE-9932-6907D3D15CD6}" destId="{A6C3CE57-9E0A-4FD6-A52F-8FC41D93B624}" srcOrd="1" destOrd="0" presId="urn:microsoft.com/office/officeart/2018/5/layout/IconCircleLabelList"/>
    <dgm:cxn modelId="{5E8B6BA9-DE04-4A1B-AE0A-4811A662A655}" type="presParOf" srcId="{467A52ED-3FA4-4FCE-9932-6907D3D15CD6}" destId="{1CF2E7C3-1A67-4EFE-BBA3-457681DCFBD6}" srcOrd="2" destOrd="0" presId="urn:microsoft.com/office/officeart/2018/5/layout/IconCircleLabelList"/>
    <dgm:cxn modelId="{057BA986-EC82-4FE9-9F9B-5C3E200D47CC}" type="presParOf" srcId="{1CF2E7C3-1A67-4EFE-BBA3-457681DCFBD6}" destId="{A1754F3A-D2BE-4F46-B282-473D1D1EFD00}" srcOrd="0" destOrd="0" presId="urn:microsoft.com/office/officeart/2018/5/layout/IconCircleLabelList"/>
    <dgm:cxn modelId="{68D2FD20-668D-42D2-A5B0-5D1F575B380E}" type="presParOf" srcId="{1CF2E7C3-1A67-4EFE-BBA3-457681DCFBD6}" destId="{AD961C0B-36AA-405A-8227-7182DDD8B6D4}" srcOrd="1" destOrd="0" presId="urn:microsoft.com/office/officeart/2018/5/layout/IconCircleLabelList"/>
    <dgm:cxn modelId="{D9BE65FD-80B3-4F06-BE1B-FCBAA395AAA0}" type="presParOf" srcId="{1CF2E7C3-1A67-4EFE-BBA3-457681DCFBD6}" destId="{08120D69-182B-4B4A-827D-A9CE3FAE3BD8}" srcOrd="2" destOrd="0" presId="urn:microsoft.com/office/officeart/2018/5/layout/IconCircleLabelList"/>
    <dgm:cxn modelId="{3F7B31D8-943C-4E85-AD93-92B1F84355D5}" type="presParOf" srcId="{1CF2E7C3-1A67-4EFE-BBA3-457681DCFBD6}" destId="{2AD8B339-280A-4044-8C18-7620D0DD9187}" srcOrd="3" destOrd="0" presId="urn:microsoft.com/office/officeart/2018/5/layout/IconCircleLabelList"/>
    <dgm:cxn modelId="{B032209D-F2E5-4742-913A-9CA7FF2F4FF1}" type="presParOf" srcId="{467A52ED-3FA4-4FCE-9932-6907D3D15CD6}" destId="{C0E1C5B1-4231-4463-B356-ED99FD4C51FD}" srcOrd="3" destOrd="0" presId="urn:microsoft.com/office/officeart/2018/5/layout/IconCircleLabelList"/>
    <dgm:cxn modelId="{4BB388B9-0026-4B95-B760-B1B89A8239BF}" type="presParOf" srcId="{467A52ED-3FA4-4FCE-9932-6907D3D15CD6}" destId="{F66409BC-E5C5-427F-B8F0-17E6133054C2}" srcOrd="4" destOrd="0" presId="urn:microsoft.com/office/officeart/2018/5/layout/IconCircleLabelList"/>
    <dgm:cxn modelId="{7DBA10A0-237E-4F1F-A1B8-3A4505EE23C1}" type="presParOf" srcId="{F66409BC-E5C5-427F-B8F0-17E6133054C2}" destId="{7C88865B-65A2-4438-8FBD-256C618A3E63}" srcOrd="0" destOrd="0" presId="urn:microsoft.com/office/officeart/2018/5/layout/IconCircleLabelList"/>
    <dgm:cxn modelId="{1A1FFD75-8DFB-4919-8550-17E2868CB293}" type="presParOf" srcId="{F66409BC-E5C5-427F-B8F0-17E6133054C2}" destId="{D1D1444C-C6D7-48B4-8913-1D1D08078F37}" srcOrd="1" destOrd="0" presId="urn:microsoft.com/office/officeart/2018/5/layout/IconCircleLabelList"/>
    <dgm:cxn modelId="{BB7A2AEA-1C28-486B-8B18-4589CF5F70E8}" type="presParOf" srcId="{F66409BC-E5C5-427F-B8F0-17E6133054C2}" destId="{DB033798-9C35-455F-94A0-0E6DFD8FDFFD}" srcOrd="2" destOrd="0" presId="urn:microsoft.com/office/officeart/2018/5/layout/IconCircleLabelList"/>
    <dgm:cxn modelId="{31178048-7C5B-44BD-AFC8-34422253AB20}" type="presParOf" srcId="{F66409BC-E5C5-427F-B8F0-17E6133054C2}" destId="{0E205FCE-3C10-4CE9-852D-3E73E7D76AE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D5CC2-54CA-8B4B-B8DD-3165710BA5B6}">
      <dsp:nvSpPr>
        <dsp:cNvPr id="0" name=""/>
        <dsp:cNvSpPr/>
      </dsp:nvSpPr>
      <dsp:spPr>
        <a:xfrm>
          <a:off x="7488" y="1036703"/>
          <a:ext cx="2238321" cy="134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 dirty="0"/>
            <a:t>Platform Overview</a:t>
          </a:r>
          <a:endParaRPr lang="en-US" sz="3000" kern="1200" dirty="0"/>
        </a:p>
      </dsp:txBody>
      <dsp:txXfrm>
        <a:off x="46823" y="1076038"/>
        <a:ext cx="2159651" cy="1264323"/>
      </dsp:txXfrm>
    </dsp:sp>
    <dsp:sp modelId="{AFEE70A9-4FC1-E94A-9681-A9170E47A65F}">
      <dsp:nvSpPr>
        <dsp:cNvPr id="0" name=""/>
        <dsp:cNvSpPr/>
      </dsp:nvSpPr>
      <dsp:spPr>
        <a:xfrm>
          <a:off x="2442782" y="1430648"/>
          <a:ext cx="474524" cy="555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442782" y="1541669"/>
        <a:ext cx="332167" cy="333061"/>
      </dsp:txXfrm>
    </dsp:sp>
    <dsp:sp modelId="{E04D6CC1-9D88-5C41-8D9C-B467094B766B}">
      <dsp:nvSpPr>
        <dsp:cNvPr id="0" name=""/>
        <dsp:cNvSpPr/>
      </dsp:nvSpPr>
      <dsp:spPr>
        <a:xfrm>
          <a:off x="3141139" y="1036703"/>
          <a:ext cx="2238321" cy="134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Teacher FAQs</a:t>
          </a:r>
        </a:p>
      </dsp:txBody>
      <dsp:txXfrm>
        <a:off x="3180474" y="1076038"/>
        <a:ext cx="2159651" cy="1264323"/>
      </dsp:txXfrm>
    </dsp:sp>
    <dsp:sp modelId="{0A0EE4B8-87ED-BF4C-888E-190E010B7E4F}">
      <dsp:nvSpPr>
        <dsp:cNvPr id="0" name=""/>
        <dsp:cNvSpPr/>
      </dsp:nvSpPr>
      <dsp:spPr>
        <a:xfrm>
          <a:off x="5576433" y="1430648"/>
          <a:ext cx="474524" cy="555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576433" y="1541669"/>
        <a:ext cx="332167" cy="333061"/>
      </dsp:txXfrm>
    </dsp:sp>
    <dsp:sp modelId="{40AA3226-0C0B-1E4C-954C-8E19107AEBAB}">
      <dsp:nvSpPr>
        <dsp:cNvPr id="0" name=""/>
        <dsp:cNvSpPr/>
      </dsp:nvSpPr>
      <dsp:spPr>
        <a:xfrm>
          <a:off x="6274789" y="1036703"/>
          <a:ext cx="2238321" cy="134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Promotions</a:t>
          </a:r>
        </a:p>
      </dsp:txBody>
      <dsp:txXfrm>
        <a:off x="6314124" y="1076038"/>
        <a:ext cx="2159651" cy="1264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E1F10-E9E1-498B-8B80-932307716D1E}">
      <dsp:nvSpPr>
        <dsp:cNvPr id="0" name=""/>
        <dsp:cNvSpPr/>
      </dsp:nvSpPr>
      <dsp:spPr>
        <a:xfrm>
          <a:off x="593773" y="1064"/>
          <a:ext cx="1441125" cy="1441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0C9A4-3255-4585-B3E7-6C1BC165025C}">
      <dsp:nvSpPr>
        <dsp:cNvPr id="0" name=""/>
        <dsp:cNvSpPr/>
      </dsp:nvSpPr>
      <dsp:spPr>
        <a:xfrm>
          <a:off x="900898" y="308189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B328B-3F7E-43DF-938D-3793FC04AD1D}">
      <dsp:nvSpPr>
        <dsp:cNvPr id="0" name=""/>
        <dsp:cNvSpPr/>
      </dsp:nvSpPr>
      <dsp:spPr>
        <a:xfrm>
          <a:off x="133085" y="189106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Background checked </a:t>
          </a:r>
        </a:p>
      </dsp:txBody>
      <dsp:txXfrm>
        <a:off x="133085" y="1891064"/>
        <a:ext cx="2362500" cy="720000"/>
      </dsp:txXfrm>
    </dsp:sp>
    <dsp:sp modelId="{A1754F3A-D2BE-4F46-B282-473D1D1EFD00}">
      <dsp:nvSpPr>
        <dsp:cNvPr id="0" name=""/>
        <dsp:cNvSpPr/>
      </dsp:nvSpPr>
      <dsp:spPr>
        <a:xfrm>
          <a:off x="3369711" y="1064"/>
          <a:ext cx="1441125" cy="1441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61C0B-36AA-405A-8227-7182DDD8B6D4}">
      <dsp:nvSpPr>
        <dsp:cNvPr id="0" name=""/>
        <dsp:cNvSpPr/>
      </dsp:nvSpPr>
      <dsp:spPr>
        <a:xfrm>
          <a:off x="3676836" y="308189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8B339-280A-4044-8C18-7620D0DD9187}">
      <dsp:nvSpPr>
        <dsp:cNvPr id="0" name=""/>
        <dsp:cNvSpPr/>
      </dsp:nvSpPr>
      <dsp:spPr>
        <a:xfrm>
          <a:off x="2909023" y="189106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Verified </a:t>
          </a:r>
        </a:p>
      </dsp:txBody>
      <dsp:txXfrm>
        <a:off x="2909023" y="1891064"/>
        <a:ext cx="2362500" cy="720000"/>
      </dsp:txXfrm>
    </dsp:sp>
    <dsp:sp modelId="{7C88865B-65A2-4438-8FBD-256C618A3E63}">
      <dsp:nvSpPr>
        <dsp:cNvPr id="0" name=""/>
        <dsp:cNvSpPr/>
      </dsp:nvSpPr>
      <dsp:spPr>
        <a:xfrm>
          <a:off x="6145648" y="1064"/>
          <a:ext cx="1441125" cy="1441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1444C-C6D7-48B4-8913-1D1D08078F37}">
      <dsp:nvSpPr>
        <dsp:cNvPr id="0" name=""/>
        <dsp:cNvSpPr/>
      </dsp:nvSpPr>
      <dsp:spPr>
        <a:xfrm>
          <a:off x="6452773" y="308189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05FCE-3C10-4CE9-852D-3E73E7D76AEE}">
      <dsp:nvSpPr>
        <dsp:cNvPr id="0" name=""/>
        <dsp:cNvSpPr/>
      </dsp:nvSpPr>
      <dsp:spPr>
        <a:xfrm>
          <a:off x="5684961" y="189106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Consistently Reviewed for Quality</a:t>
          </a:r>
        </a:p>
      </dsp:txBody>
      <dsp:txXfrm>
        <a:off x="5684961" y="1891064"/>
        <a:ext cx="23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05b3c4a7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05b3c4a7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69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05b3c4a7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05b3c4a7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37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05b3c4a7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05b3c4a7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CUSTOMIZE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053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05b3c4a7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05b3c4a7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11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05b3c4a7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05b3c4a7d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81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05b3c4a7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05b3c4a7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565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05b3c4a7d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05b3c4a7d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13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m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7AFC-DB4C-EE46-946E-E40C19BF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8D38-D1A1-334F-8E3B-581B9D89F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95246F-CDE0-174F-8552-3520D3BEB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" b="4137"/>
          <a:stretch/>
        </p:blipFill>
        <p:spPr bwMode="auto">
          <a:xfrm>
            <a:off x="0" y="344116"/>
            <a:ext cx="9144000" cy="44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9F20D1-E207-BB47-9AF8-3DAF7A7A7EE9}"/>
              </a:ext>
            </a:extLst>
          </p:cNvPr>
          <p:cNvGrpSpPr/>
          <p:nvPr/>
        </p:nvGrpSpPr>
        <p:grpSpPr>
          <a:xfrm>
            <a:off x="1220770" y="1168033"/>
            <a:ext cx="6702458" cy="3673711"/>
            <a:chOff x="1084082" y="1376807"/>
            <a:chExt cx="6702458" cy="3673711"/>
          </a:xfrm>
        </p:grpSpPr>
        <p:pic>
          <p:nvPicPr>
            <p:cNvPr id="7" name="Picture 6" descr="A sign in front of a building&#10;&#10;Description automatically generated">
              <a:extLst>
                <a:ext uri="{FF2B5EF4-FFF2-40B4-BE49-F238E27FC236}">
                  <a16:creationId xmlns:a16="http://schemas.microsoft.com/office/drawing/2014/main" id="{9DB84219-F2D7-EA4A-8A8E-6C5A16A08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4082" y="1376807"/>
              <a:ext cx="6702458" cy="367371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BEE408-F148-F148-8A02-6BDD9483991F}"/>
                </a:ext>
              </a:extLst>
            </p:cNvPr>
            <p:cNvSpPr/>
            <p:nvPr/>
          </p:nvSpPr>
          <p:spPr>
            <a:xfrm>
              <a:off x="3608962" y="4815191"/>
              <a:ext cx="1663429" cy="14591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D3C8F9-86A9-F141-B294-6310B643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1074"/>
            <a:ext cx="8520600" cy="572700"/>
          </a:xfrm>
        </p:spPr>
        <p:txBody>
          <a:bodyPr/>
          <a:lstStyle/>
          <a:p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TutorMe’s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Writing Lab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allows you to upload a paper and receive detailed feedback in less than 6 hours.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F77734-3F3D-0841-A991-A22310E5376C}"/>
              </a:ext>
            </a:extLst>
          </p:cNvPr>
          <p:cNvSpPr/>
          <p:nvPr/>
        </p:nvSpPr>
        <p:spPr>
          <a:xfrm>
            <a:off x="4571999" y="3163347"/>
            <a:ext cx="1955801" cy="42420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4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5074-518F-D547-B141-C203EF552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9928"/>
            <a:ext cx="8520600" cy="5727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Receive your paper back in 6 hours or less!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07CB719-1982-A845-B076-E80C66160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7"/>
          <a:stretch/>
        </p:blipFill>
        <p:spPr>
          <a:xfrm>
            <a:off x="0" y="905271"/>
            <a:ext cx="9144000" cy="40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8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64;p38">
            <a:extLst>
              <a:ext uri="{FF2B5EF4-FFF2-40B4-BE49-F238E27FC236}">
                <a16:creationId xmlns:a16="http://schemas.microsoft.com/office/drawing/2014/main" id="{70D2FE3A-0A0A-484F-A7CC-EB26864F42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1326" t="-12438" r="-714" b="-7278"/>
          <a:stretch/>
        </p:blipFill>
        <p:spPr>
          <a:xfrm>
            <a:off x="1643900" y="3960975"/>
            <a:ext cx="5856202" cy="12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FADDE538-26F8-5E49-9B22-62E6BFA4B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9" y="426990"/>
            <a:ext cx="3537527" cy="90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ext Placeholder 2">
            <a:extLst>
              <a:ext uri="{FF2B5EF4-FFF2-40B4-BE49-F238E27FC236}">
                <a16:creationId xmlns:a16="http://schemas.microsoft.com/office/drawing/2014/main" id="{A2E08D5E-194E-4374-9298-ACDE2E926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271577"/>
              </p:ext>
            </p:extLst>
          </p:nvPr>
        </p:nvGraphicFramePr>
        <p:xfrm>
          <a:off x="694165" y="1515068"/>
          <a:ext cx="8180547" cy="261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913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D64D-A1F2-1E4A-8E3B-3CAB7E06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63" y="193098"/>
            <a:ext cx="8520600" cy="572700"/>
          </a:xfrm>
        </p:spPr>
        <p:txBody>
          <a:bodyPr wrap="square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B0F0"/>
                </a:solidFill>
              </a:rPr>
              <a:t>Teacher FAQs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0DE72A-693C-46BA-BD2E-E6417D96C91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9846" y="863550"/>
            <a:ext cx="8804308" cy="3416400"/>
          </a:xfrm>
        </p:spPr>
        <p:txBody>
          <a:bodyPr/>
          <a:lstStyle/>
          <a:p>
            <a:pPr marL="139700" indent="0">
              <a:buNone/>
            </a:pP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can students do on </a:t>
            </a:r>
            <a:r>
              <a:rPr lang="en-US" sz="18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TutorMe</a:t>
            </a: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  <a:p>
            <a:pPr>
              <a:buFontTx/>
              <a:buChar char="-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Get help on homework assignment</a:t>
            </a:r>
          </a:p>
          <a:p>
            <a:pPr>
              <a:buFontTx/>
              <a:buChar char="-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Review past exams</a:t>
            </a:r>
          </a:p>
          <a:p>
            <a:pPr>
              <a:buFontTx/>
              <a:buChar char="-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Discuss lesson materials and videos shared by teacher</a:t>
            </a:r>
            <a:b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39700" indent="0">
              <a:buNone/>
            </a:pP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if my students try to cheat?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tutors are trained on how to teach the concept and process, not give answers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lessons are recorded and viewable on the dashboard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Tutor Ops managers consistently review lessons to ensure</a:t>
            </a:r>
          </a:p>
          <a:p>
            <a:pPr marL="139700" indent="0">
              <a:buNone/>
            </a:pP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7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D64D-A1F2-1E4A-8E3B-3CAB7E06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16" y="78481"/>
            <a:ext cx="8520600" cy="572700"/>
          </a:xfrm>
        </p:spPr>
        <p:txBody>
          <a:bodyPr wrap="square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B0F0"/>
                </a:solidFill>
              </a:rPr>
              <a:t>Teacher FAQs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0DE72A-693C-46BA-BD2E-E6417D96C91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1700" y="563109"/>
            <a:ext cx="8520600" cy="3416400"/>
          </a:xfrm>
        </p:spPr>
        <p:txBody>
          <a:bodyPr/>
          <a:lstStyle/>
          <a:p>
            <a:pPr marL="139700" indent="0">
              <a:buNone/>
            </a:pP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are my responsibilities? (Will it create more work for me?)</a:t>
            </a:r>
          </a:p>
          <a:p>
            <a:pPr>
              <a:buFontTx/>
              <a:buChar char="-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Promote the service so that your students and parents know about it!</a:t>
            </a:r>
          </a:p>
          <a:p>
            <a:pPr>
              <a:buFontTx/>
              <a:buChar char="-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applicable, assign tutoring for struggling students </a:t>
            </a:r>
          </a:p>
          <a:p>
            <a:pPr>
              <a:buFontTx/>
              <a:buChar char="-"/>
            </a:pP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39700" indent="0">
              <a:buNone/>
            </a:pP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if my parents or students have questions about </a:t>
            </a:r>
            <a:r>
              <a:rPr lang="en-US" sz="18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TutorMe</a:t>
            </a: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  <a:p>
            <a:pPr marL="139700" indent="0">
              <a:buNone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them contact our customer Support team!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C684C7-F5AF-FF4A-A97A-D3B9CFCC4581}"/>
              </a:ext>
            </a:extLst>
          </p:cNvPr>
          <p:cNvGrpSpPr/>
          <p:nvPr/>
        </p:nvGrpSpPr>
        <p:grpSpPr>
          <a:xfrm>
            <a:off x="2399367" y="2661138"/>
            <a:ext cx="4345266" cy="2482362"/>
            <a:chOff x="1084082" y="1376807"/>
            <a:chExt cx="6702458" cy="3673711"/>
          </a:xfrm>
        </p:grpSpPr>
        <p:pic>
          <p:nvPicPr>
            <p:cNvPr id="5" name="Picture 4" descr="A sign in front of a building&#10;&#10;Description automatically generated">
              <a:extLst>
                <a:ext uri="{FF2B5EF4-FFF2-40B4-BE49-F238E27FC236}">
                  <a16:creationId xmlns:a16="http://schemas.microsoft.com/office/drawing/2014/main" id="{D9D1CF1B-C69C-414A-A5F5-4E179652F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4082" y="1376807"/>
              <a:ext cx="6702458" cy="367371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40AADC-DAD0-AD4F-94AD-5041C83EF00D}"/>
                </a:ext>
              </a:extLst>
            </p:cNvPr>
            <p:cNvSpPr/>
            <p:nvPr/>
          </p:nvSpPr>
          <p:spPr>
            <a:xfrm>
              <a:off x="3608962" y="4815191"/>
              <a:ext cx="1663429" cy="14591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63A93E-AD74-844A-856F-51727963FADD}"/>
              </a:ext>
            </a:extLst>
          </p:cNvPr>
          <p:cNvCxnSpPr>
            <a:cxnSpLocks/>
          </p:cNvCxnSpPr>
          <p:nvPr/>
        </p:nvCxnSpPr>
        <p:spPr>
          <a:xfrm flipH="1">
            <a:off x="6845374" y="4286474"/>
            <a:ext cx="1090245" cy="6980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09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ver 100 Social Sites to Get the Word Out | Trellis Inc.">
            <a:extLst>
              <a:ext uri="{FF2B5EF4-FFF2-40B4-BE49-F238E27FC236}">
                <a16:creationId xmlns:a16="http://schemas.microsoft.com/office/drawing/2014/main" id="{77D5AEE2-BA65-0847-8F88-312BE6135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0"/>
          <a:stretch/>
        </p:blipFill>
        <p:spPr bwMode="auto">
          <a:xfrm>
            <a:off x="-3994" y="0"/>
            <a:ext cx="9144000" cy="514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BC916-B17B-4E48-98FC-3EDE9AE2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46" y="210105"/>
            <a:ext cx="8520600" cy="572700"/>
          </a:xfrm>
        </p:spPr>
        <p:txBody>
          <a:bodyPr/>
          <a:lstStyle/>
          <a:p>
            <a:r>
              <a:rPr lang="en-US" dirty="0"/>
              <a:t>Get the word out!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F9147-00D9-E04A-B27C-166BB9A9EDDE}"/>
              </a:ext>
            </a:extLst>
          </p:cNvPr>
          <p:cNvSpPr txBox="1"/>
          <p:nvPr/>
        </p:nvSpPr>
        <p:spPr>
          <a:xfrm>
            <a:off x="5498496" y="496455"/>
            <a:ext cx="3790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Parent Newsletter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Consistent Reminders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Embed in syllabus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Teacher/Counselor Referral</a:t>
            </a:r>
          </a:p>
        </p:txBody>
      </p:sp>
    </p:spTree>
    <p:extLst>
      <p:ext uri="{BB962C8B-B14F-4D97-AF65-F5344CB8AC3E}">
        <p14:creationId xmlns:p14="http://schemas.microsoft.com/office/powerpoint/2010/main" val="276039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F23CB-D7DD-3347-A691-EF198510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38864"/>
            <a:ext cx="8520600" cy="572700"/>
          </a:xfrm>
        </p:spPr>
        <p:txBody>
          <a:bodyPr/>
          <a:lstStyle/>
          <a:p>
            <a:r>
              <a:rPr lang="en-US" dirty="0"/>
              <a:t>Training Agenda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1B9C1CD-2202-40A3-A750-445CEC6AAC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092667"/>
              </p:ext>
            </p:extLst>
          </p:nvPr>
        </p:nvGraphicFramePr>
        <p:xfrm>
          <a:off x="311700" y="947937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429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Connect with a Tutor</a:t>
            </a:r>
            <a:endParaRPr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Step 1: Go to </a:t>
            </a:r>
            <a:r>
              <a:rPr lang="en" sz="2400" u="sng" dirty="0">
                <a:solidFill>
                  <a:schemeClr val="hlin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www.tutorme.com</a:t>
            </a:r>
            <a:r>
              <a:rPr lang="en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click ‘Sign In</a:t>
            </a:r>
            <a:r>
              <a:rPr lang="en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’ 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3838" y="1528010"/>
            <a:ext cx="6376324" cy="3330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2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05" y="1417755"/>
            <a:ext cx="8027632" cy="314538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21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Students have received an email with their login credentials</a:t>
            </a:r>
            <a:endParaRPr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5AB44-D9C8-9A41-86E5-B344491BDAA0}"/>
              </a:ext>
            </a:extLst>
          </p:cNvPr>
          <p:cNvSpPr txBox="1"/>
          <p:nvPr/>
        </p:nvSpPr>
        <p:spPr>
          <a:xfrm>
            <a:off x="1830248" y="2612846"/>
            <a:ext cx="23328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Student’s Name</a:t>
            </a:r>
          </a:p>
        </p:txBody>
      </p:sp>
    </p:spTree>
    <p:extLst>
      <p:ext uri="{BB962C8B-B14F-4D97-AF65-F5344CB8AC3E}">
        <p14:creationId xmlns:p14="http://schemas.microsoft.com/office/powerpoint/2010/main" val="370298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FD75309-F73D-9D40-91E6-21E63B629334}"/>
              </a:ext>
            </a:extLst>
          </p:cNvPr>
          <p:cNvGrpSpPr/>
          <p:nvPr/>
        </p:nvGrpSpPr>
        <p:grpSpPr>
          <a:xfrm>
            <a:off x="1015989" y="1391968"/>
            <a:ext cx="6702458" cy="3673711"/>
            <a:chOff x="1084082" y="1376807"/>
            <a:chExt cx="6702458" cy="3673711"/>
          </a:xfrm>
        </p:grpSpPr>
        <p:pic>
          <p:nvPicPr>
            <p:cNvPr id="5" name="Picture 4" descr="A sign in front of a building&#10;&#10;Description automatically generated">
              <a:extLst>
                <a:ext uri="{FF2B5EF4-FFF2-40B4-BE49-F238E27FC236}">
                  <a16:creationId xmlns:a16="http://schemas.microsoft.com/office/drawing/2014/main" id="{CE047CE0-85B7-CD4A-8551-0C96E27EA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082" y="1376807"/>
              <a:ext cx="6702458" cy="367371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0D5B517-7FC1-4D48-BF17-C04637FD69E3}"/>
                </a:ext>
              </a:extLst>
            </p:cNvPr>
            <p:cNvSpPr/>
            <p:nvPr/>
          </p:nvSpPr>
          <p:spPr>
            <a:xfrm>
              <a:off x="3608962" y="4815191"/>
              <a:ext cx="1663429" cy="14591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Connect with a Tutor</a:t>
            </a:r>
            <a:endParaRPr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Step 2: Click on the Green Button</a:t>
            </a:r>
            <a:endParaRPr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C918B6-F5A3-1A46-AEAD-B7962AE2A0DB}"/>
              </a:ext>
            </a:extLst>
          </p:cNvPr>
          <p:cNvCxnSpPr>
            <a:cxnSpLocks/>
          </p:cNvCxnSpPr>
          <p:nvPr/>
        </p:nvCxnSpPr>
        <p:spPr>
          <a:xfrm>
            <a:off x="1866122" y="2640563"/>
            <a:ext cx="728222" cy="676795"/>
          </a:xfrm>
          <a:prstGeom prst="straightConnector1">
            <a:avLst/>
          </a:prstGeom>
          <a:ln w="793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199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Connect with a Tutor </a:t>
            </a:r>
            <a:br>
              <a:rPr lang="en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Step 3: Type a subject in the search bar</a:t>
            </a:r>
            <a:endParaRPr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070" y="1824023"/>
            <a:ext cx="7316201" cy="10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1636656" y="3157702"/>
            <a:ext cx="5415900" cy="51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TutorMe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supports over 300+ subjects!</a:t>
            </a:r>
            <a:endParaRPr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9623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Connect with a Tutor </a:t>
            </a:r>
            <a:endParaRPr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Step 4: Describe the assignment</a:t>
            </a:r>
            <a:endParaRPr sz="2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65400"/>
            <a:ext cx="3044924" cy="3101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22"/>
          <p:cNvCxnSpPr/>
          <p:nvPr/>
        </p:nvCxnSpPr>
        <p:spPr>
          <a:xfrm rot="10800000">
            <a:off x="3204224" y="2234003"/>
            <a:ext cx="1062300" cy="114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" name="Google Shape;121;p22"/>
          <p:cNvSpPr txBox="1"/>
          <p:nvPr/>
        </p:nvSpPr>
        <p:spPr>
          <a:xfrm>
            <a:off x="4266524" y="1848997"/>
            <a:ext cx="4092599" cy="82904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the assignment that you need help with. You can say, “I am a 6</a:t>
            </a:r>
            <a:r>
              <a:rPr lang="en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grader and I need help with my math </a:t>
            </a:r>
            <a:r>
              <a:rPr lang="en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homewor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k.”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4271350" y="4104925"/>
            <a:ext cx="1408800" cy="3465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‘Submit’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23" name="Google Shape;123;p22"/>
          <p:cNvCxnSpPr/>
          <p:nvPr/>
        </p:nvCxnSpPr>
        <p:spPr>
          <a:xfrm rot="10800000">
            <a:off x="3204225" y="4275325"/>
            <a:ext cx="1062300" cy="57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59107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2651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Lesson Space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5884375" y="1950100"/>
            <a:ext cx="502500" cy="2811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621451-F5C9-F045-9812-CD1ABCA92E2D}"/>
              </a:ext>
            </a:extLst>
          </p:cNvPr>
          <p:cNvCxnSpPr>
            <a:cxnSpLocks/>
          </p:cNvCxnSpPr>
          <p:nvPr/>
        </p:nvCxnSpPr>
        <p:spPr>
          <a:xfrm flipV="1">
            <a:off x="4760536" y="2309567"/>
            <a:ext cx="923827" cy="4336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2E69F2-C6A4-5845-A79A-3600B7E13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27"/>
          <a:stretch/>
        </p:blipFill>
        <p:spPr>
          <a:xfrm>
            <a:off x="552316" y="876565"/>
            <a:ext cx="6882471" cy="40017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2FA75F-F078-CC4B-BEF4-09E03C44B04A}"/>
              </a:ext>
            </a:extLst>
          </p:cNvPr>
          <p:cNvSpPr txBox="1"/>
          <p:nvPr/>
        </p:nvSpPr>
        <p:spPr>
          <a:xfrm>
            <a:off x="7869677" y="1426880"/>
            <a:ext cx="127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audio/video!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5EABCB-E2A7-9D48-B1E0-0FC9F457A500}"/>
              </a:ext>
            </a:extLst>
          </p:cNvPr>
          <p:cNvCxnSpPr>
            <a:cxnSpLocks/>
          </p:cNvCxnSpPr>
          <p:nvPr/>
        </p:nvCxnSpPr>
        <p:spPr>
          <a:xfrm flipH="1">
            <a:off x="7449449" y="1852863"/>
            <a:ext cx="420228" cy="45670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C7C23CE-3AA3-BB48-826B-A7B13857EA33}"/>
              </a:ext>
            </a:extLst>
          </p:cNvPr>
          <p:cNvSpPr/>
          <p:nvPr/>
        </p:nvSpPr>
        <p:spPr>
          <a:xfrm>
            <a:off x="4572000" y="1212980"/>
            <a:ext cx="1112363" cy="213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82543-E621-5E47-89F9-B5C0C06EBBCE}"/>
              </a:ext>
            </a:extLst>
          </p:cNvPr>
          <p:cNvSpPr txBox="1"/>
          <p:nvPr/>
        </p:nvSpPr>
        <p:spPr>
          <a:xfrm>
            <a:off x="4861302" y="173611"/>
            <a:ext cx="1274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Screenshare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D71E68-35FE-894F-A58B-4313B1C03108}"/>
              </a:ext>
            </a:extLst>
          </p:cNvPr>
          <p:cNvCxnSpPr>
            <a:cxnSpLocks/>
          </p:cNvCxnSpPr>
          <p:nvPr/>
        </p:nvCxnSpPr>
        <p:spPr>
          <a:xfrm flipH="1">
            <a:off x="5128181" y="500727"/>
            <a:ext cx="133562" cy="49732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F60235D-D811-3D4D-BABB-F392C31CB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861" y="4005"/>
            <a:ext cx="4096139" cy="513949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179B023-595D-9A45-9C31-1F816B16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74" y="270271"/>
            <a:ext cx="3459022" cy="572700"/>
          </a:xfrm>
        </p:spPr>
        <p:txBody>
          <a:bodyPr/>
          <a:lstStyle/>
          <a:p>
            <a:r>
              <a:rPr lang="en-US" dirty="0"/>
              <a:t>The Feedback Loop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2BF6B-90F4-EA44-8340-4B2A6DDA1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74" y="1094252"/>
            <a:ext cx="4172473" cy="3502054"/>
          </a:xfrm>
          <a:prstGeom prst="rect">
            <a:avLst/>
          </a:prstGeom>
        </p:spPr>
      </p:pic>
      <p:sp>
        <p:nvSpPr>
          <p:cNvPr id="9" name="Bent Arrow 8">
            <a:extLst>
              <a:ext uri="{FF2B5EF4-FFF2-40B4-BE49-F238E27FC236}">
                <a16:creationId xmlns:a16="http://schemas.microsoft.com/office/drawing/2014/main" id="{29F2D791-350C-ED49-80E7-6656EFEF85CF}"/>
              </a:ext>
            </a:extLst>
          </p:cNvPr>
          <p:cNvSpPr/>
          <p:nvPr/>
        </p:nvSpPr>
        <p:spPr>
          <a:xfrm>
            <a:off x="3288675" y="735219"/>
            <a:ext cx="3459022" cy="565609"/>
          </a:xfrm>
          <a:prstGeom prst="bentArrow">
            <a:avLst>
              <a:gd name="adj1" fmla="val 25000"/>
              <a:gd name="adj2" fmla="val 2666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0E5ED1DE-4CD2-1248-B9AA-8C592C238F50}"/>
              </a:ext>
            </a:extLst>
          </p:cNvPr>
          <p:cNvSpPr/>
          <p:nvPr/>
        </p:nvSpPr>
        <p:spPr>
          <a:xfrm rot="10800000">
            <a:off x="3375089" y="1505355"/>
            <a:ext cx="3459022" cy="5656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D7C8469-3C91-014F-963F-6F9AE40FA6EA}"/>
              </a:ext>
            </a:extLst>
          </p:cNvPr>
          <p:cNvSpPr/>
          <p:nvPr/>
        </p:nvSpPr>
        <p:spPr>
          <a:xfrm>
            <a:off x="3531798" y="1036883"/>
            <a:ext cx="2913896" cy="732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lvl="0">
              <a:lnSpc>
                <a:spcPct val="115000"/>
              </a:lnSpc>
              <a:buClr>
                <a:schemeClr val="dk1"/>
              </a:buClr>
              <a:buSzPts val="1600"/>
            </a:pP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After every session, students and tutors rate one another, providing valuable feedback </a:t>
            </a:r>
          </a:p>
        </p:txBody>
      </p:sp>
    </p:spTree>
    <p:extLst>
      <p:ext uri="{BB962C8B-B14F-4D97-AF65-F5344CB8AC3E}">
        <p14:creationId xmlns:p14="http://schemas.microsoft.com/office/powerpoint/2010/main" val="16698397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326</Words>
  <Application>Microsoft Macintosh PowerPoint</Application>
  <PresentationFormat>On-screen Show (16:9)</PresentationFormat>
  <Paragraphs>48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Lato</vt:lpstr>
      <vt:lpstr>Arial</vt:lpstr>
      <vt:lpstr>Wingdings</vt:lpstr>
      <vt:lpstr>Simple Light</vt:lpstr>
      <vt:lpstr>PowerPoint Presentation</vt:lpstr>
      <vt:lpstr>Training Agenda</vt:lpstr>
      <vt:lpstr>How to Connect with a Tutor Step 1: Go to www.tutorme.com and click ‘Sign In’ </vt:lpstr>
      <vt:lpstr> Students have received an email with their login credentials</vt:lpstr>
      <vt:lpstr>How to Connect with a Tutor Step 2: Click on the Green Button</vt:lpstr>
      <vt:lpstr>How to Connect with a Tutor  Step 3: Type a subject in the search bar</vt:lpstr>
      <vt:lpstr>How to Connect with a Tutor  Step 4: Describe the assignment</vt:lpstr>
      <vt:lpstr>Lesson Space</vt:lpstr>
      <vt:lpstr>The Feedback Loop</vt:lpstr>
      <vt:lpstr>TutorMe’s Writing Lab allows you to upload a paper and receive detailed feedback in less than 6 hours.</vt:lpstr>
      <vt:lpstr>Receive your paper back in 6 hours or less!</vt:lpstr>
      <vt:lpstr>PowerPoint Presentation</vt:lpstr>
      <vt:lpstr>Teacher FAQs</vt:lpstr>
      <vt:lpstr>Teacher FAQs</vt:lpstr>
      <vt:lpstr>Get the word out!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Kristen Baek</cp:lastModifiedBy>
  <cp:revision>55</cp:revision>
  <dcterms:modified xsi:type="dcterms:W3CDTF">2022-01-19T00:45:07Z</dcterms:modified>
</cp:coreProperties>
</file>