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56" r:id="rId2"/>
    <p:sldId id="266" r:id="rId3"/>
    <p:sldId id="268" r:id="rId4"/>
    <p:sldId id="269" r:id="rId5"/>
    <p:sldId id="271" r:id="rId6"/>
    <p:sldId id="265" r:id="rId7"/>
    <p:sldId id="275" r:id="rId8"/>
    <p:sldId id="276" r:id="rId9"/>
    <p:sldId id="277" r:id="rId1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2" autoAdjust="0"/>
  </p:normalViewPr>
  <p:slideViewPr>
    <p:cSldViewPr snapToGrid="0" snapToObjects="1">
      <p:cViewPr>
        <p:scale>
          <a:sx n="87" d="100"/>
          <a:sy n="87" d="100"/>
        </p:scale>
        <p:origin x="-845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73C0B6B-9C3A-4E0B-9BE1-3D42149C7A40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58F3BC-D32F-4884-B3C0-B0DA81615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4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5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8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2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8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0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14C4-1A74-0B4B-9C2F-810BCFB8BC95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70" y="387626"/>
            <a:ext cx="7772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Department of Recreation &amp; Tourism Studies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College of Professional Studies</a:t>
            </a:r>
          </a:p>
          <a:p>
            <a:r>
              <a:rPr lang="en-US" dirty="0" smtClean="0"/>
              <a:t>WVSU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70" y="387626"/>
            <a:ext cx="7772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Program Profile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Headcount Majors </a:t>
            </a:r>
            <a:r>
              <a:rPr lang="en-US" sz="2000" dirty="0" smtClean="0"/>
              <a:t>(2015-2016)</a:t>
            </a:r>
          </a:p>
          <a:p>
            <a:pPr marL="457200" lvl="1" indent="0">
              <a:buNone/>
            </a:pPr>
            <a:r>
              <a:rPr lang="en-US" dirty="0" smtClean="0"/>
              <a:t>						</a:t>
            </a:r>
            <a:r>
              <a:rPr lang="en-US" b="1" dirty="0" smtClean="0"/>
              <a:t>12</a:t>
            </a:r>
          </a:p>
          <a:p>
            <a:r>
              <a:rPr lang="en-US" dirty="0" smtClean="0"/>
              <a:t>Number of Graduates </a:t>
            </a:r>
            <a:r>
              <a:rPr lang="en-US" sz="2000" dirty="0" smtClean="0"/>
              <a:t>(2015-2016)</a:t>
            </a:r>
          </a:p>
          <a:p>
            <a:pPr marL="457200" lvl="1" indent="0">
              <a:buNone/>
            </a:pPr>
            <a:r>
              <a:rPr lang="en-US" dirty="0" smtClean="0"/>
              <a:t>						</a:t>
            </a:r>
            <a:r>
              <a:rPr lang="en-US" b="1" dirty="0" smtClean="0"/>
              <a:t>2</a:t>
            </a:r>
          </a:p>
          <a:p>
            <a:r>
              <a:rPr lang="en-US" dirty="0" smtClean="0"/>
              <a:t>Number of Faculty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sz="2800" b="1" dirty="0" smtClean="0"/>
              <a:t>2 Full-Time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				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560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70" y="387626"/>
            <a:ext cx="7772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Curriculum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curriculum consists of 43 credit hours of parks &amp; recreation core courses, </a:t>
            </a:r>
            <a:r>
              <a:rPr lang="en-US" dirty="0"/>
              <a:t>6</a:t>
            </a:r>
            <a:r>
              <a:rPr lang="en-US" dirty="0" smtClean="0"/>
              <a:t> credit hours of cognates, 35-37 credit hours of general education, and 16-21 hours of free electives.</a:t>
            </a:r>
          </a:p>
          <a:p>
            <a:r>
              <a:rPr lang="en-US" dirty="0" smtClean="0"/>
              <a:t>Students must elect either an 18 hour specialization in Tourism Studies or a minor of choice (15-18 hours)  </a:t>
            </a:r>
          </a:p>
          <a:p>
            <a:r>
              <a:rPr lang="en-US" dirty="0" smtClean="0"/>
              <a:t>The curriculum prepares students for generalist practice in Parks, Recreation and Tourism.</a:t>
            </a:r>
          </a:p>
          <a:p>
            <a:r>
              <a:rPr lang="en-US" dirty="0" smtClean="0"/>
              <a:t>There are currently no certificate programs specific to recreation and tourism.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70" y="387626"/>
            <a:ext cx="7772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Internship Opportunities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During their senior year, students complete 400 clock hours (</a:t>
            </a:r>
            <a:r>
              <a:rPr lang="en-US" sz="2400" dirty="0"/>
              <a:t>6</a:t>
            </a:r>
            <a:r>
              <a:rPr lang="en-US" sz="2400" dirty="0" smtClean="0"/>
              <a:t> credit hours) of supervised field experience at an approved professional site which plans, manages and / or performs parks, recreation and tourism deliverables.</a:t>
            </a:r>
          </a:p>
          <a:p>
            <a:endParaRPr lang="en-US" sz="2400" dirty="0"/>
          </a:p>
          <a:p>
            <a:r>
              <a:rPr lang="en-US" sz="2400" dirty="0" smtClean="0"/>
              <a:t>An partial list of recent Internship sites includes: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302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Sites:</a:t>
            </a:r>
          </a:p>
          <a:p>
            <a:pPr lvl="1"/>
            <a:r>
              <a:rPr lang="en-US" dirty="0" smtClean="0"/>
              <a:t>Hatfield &amp; McCoy Recreational Trails</a:t>
            </a:r>
          </a:p>
          <a:p>
            <a:pPr lvl="1"/>
            <a:r>
              <a:rPr lang="en-US" dirty="0" smtClean="0"/>
              <a:t>Coal River Group</a:t>
            </a:r>
          </a:p>
          <a:p>
            <a:pPr lvl="1"/>
            <a:r>
              <a:rPr lang="en-US" dirty="0" smtClean="0"/>
              <a:t>Kanawha County Parks</a:t>
            </a:r>
          </a:p>
          <a:p>
            <a:pPr lvl="1"/>
            <a:r>
              <a:rPr lang="en-US" dirty="0" smtClean="0"/>
              <a:t>Nursing Homes</a:t>
            </a:r>
          </a:p>
          <a:p>
            <a:pPr lvl="1"/>
            <a:r>
              <a:rPr lang="en-US" dirty="0" smtClean="0"/>
              <a:t>City of Spencer, WV; Department of Parks &amp; Rec</a:t>
            </a:r>
          </a:p>
          <a:p>
            <a:pPr lvl="1"/>
            <a:r>
              <a:rPr lang="en-US" dirty="0" smtClean="0"/>
              <a:t>YMCA</a:t>
            </a:r>
          </a:p>
        </p:txBody>
      </p:sp>
    </p:spTree>
    <p:extLst>
      <p:ext uri="{BB962C8B-B14F-4D97-AF65-F5344CB8AC3E}">
        <p14:creationId xmlns:p14="http://schemas.microsoft.com/office/powerpoint/2010/main" val="42914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70" y="387626"/>
            <a:ext cx="7772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Recognition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2176" y="1600200"/>
            <a:ext cx="7974623" cy="42466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Alexander J. </a:t>
            </a:r>
            <a:r>
              <a:rPr lang="en-US" dirty="0" err="1" smtClean="0"/>
              <a:t>Keiffer</a:t>
            </a:r>
            <a:r>
              <a:rPr lang="en-US" dirty="0" smtClean="0"/>
              <a:t> was awarded the 2015 	Cunningham Recreation Student  Scholarship 	(WV Recreation &amp; Parks Association) 	recognizing exemplary 	academic and 	leadership achievement from students 	pursuing professional careers in 	Parks, 	Recreation &amp; Tourism.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Robert L. Bratton was awarded a WVSU 	Faculty Scholarship (2013).</a:t>
            </a:r>
          </a:p>
        </p:txBody>
      </p:sp>
    </p:spTree>
    <p:extLst>
      <p:ext uri="{BB962C8B-B14F-4D97-AF65-F5344CB8AC3E}">
        <p14:creationId xmlns:p14="http://schemas.microsoft.com/office/powerpoint/2010/main" val="20226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0"/>
            <a:ext cx="5486400" cy="4132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Student Scholarship – WV Rec &amp; Parks Association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98081"/>
            <a:ext cx="5486400" cy="1074119"/>
          </a:xfrm>
        </p:spPr>
        <p:txBody>
          <a:bodyPr>
            <a:normAutofit/>
          </a:bodyPr>
          <a:lstStyle/>
          <a:p>
            <a:r>
              <a:rPr lang="en-US" dirty="0" smtClean="0"/>
              <a:t>Alex </a:t>
            </a:r>
            <a:r>
              <a:rPr lang="en-US" dirty="0" err="1" smtClean="0"/>
              <a:t>Keiffer</a:t>
            </a:r>
            <a:r>
              <a:rPr lang="en-US" dirty="0" smtClean="0"/>
              <a:t> accepting the  Cunningham Recreation Scholarship, an annual award recognizing one exceptional Parks, Recreation &amp; Tourism student in the state of West  Virginia for exemplary scholarship and  leadership.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2" b="25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52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70" y="387626"/>
            <a:ext cx="7772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Articulation Agreements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 Memorandum of Understanding was signed with Boone Career and Technical Center (Boone County Schools)</a:t>
            </a:r>
            <a:r>
              <a:rPr lang="en-US" dirty="0"/>
              <a:t> </a:t>
            </a:r>
            <a:r>
              <a:rPr lang="en-US" dirty="0" smtClean="0"/>
              <a:t>for an early enrollment program in Parks, Recreation &amp; Tourism Studies.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011640" y="4677157"/>
            <a:ext cx="1236520" cy="6861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1 + 3 program allows high school students in Boone County to get a jump start on their college education.  This agreement allows students interested in pursuing careers in parks, recreation &amp; tourism studies to earn college credit toward a Recreation &amp; Tourism Studies major at WVSU.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70" y="387626"/>
            <a:ext cx="7772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Unique Highlights: </a:t>
            </a:r>
            <a:br>
              <a:rPr lang="en-US" b="1" dirty="0" smtClean="0"/>
            </a:br>
            <a:r>
              <a:rPr lang="en-US" b="1" dirty="0" smtClean="0"/>
              <a:t>The Power of Collaboration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Collaborative relationships with WVSU Extension</a:t>
            </a:r>
          </a:p>
          <a:p>
            <a:pPr lvl="1"/>
            <a:r>
              <a:rPr lang="en-US" sz="2400" dirty="0" smtClean="0"/>
              <a:t>Tree Campus USA; campus arboretum</a:t>
            </a:r>
          </a:p>
          <a:p>
            <a:pPr lvl="1"/>
            <a:r>
              <a:rPr lang="en-US" sz="2400" dirty="0" smtClean="0"/>
              <a:t>Produce </a:t>
            </a:r>
            <a:r>
              <a:rPr lang="en-US" sz="2400" dirty="0" err="1" smtClean="0"/>
              <a:t>Pedalers</a:t>
            </a:r>
            <a:r>
              <a:rPr lang="en-US" sz="2400" dirty="0" smtClean="0"/>
              <a:t>; gardening and recreation programming for at-risk youth.</a:t>
            </a:r>
          </a:p>
          <a:p>
            <a:pPr lvl="1"/>
            <a:r>
              <a:rPr lang="en-US" sz="2400" dirty="0" smtClean="0"/>
              <a:t>Introduction to Gardening Seminar (</a:t>
            </a:r>
            <a:r>
              <a:rPr lang="en-US" sz="2400" smtClean="0"/>
              <a:t>Huntington Schools)</a:t>
            </a:r>
            <a:endParaRPr lang="en-US" sz="2400" dirty="0" smtClean="0"/>
          </a:p>
          <a:p>
            <a:r>
              <a:rPr lang="en-US" dirty="0" smtClean="0"/>
              <a:t>Putnam County Parks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sz="2400" dirty="0" smtClean="0"/>
              <a:t>Nature Interpretation Project (Birding and Ornithology for 		Beginners)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4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70" y="387626"/>
            <a:ext cx="7772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Goals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52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Explore options for a minor in Parks &amp; Recreation and a minor in Tourism Studies for those students with multi-disciplinary career ambitions in Business such a Tourism Management or Marketing; or in Science such as Natural Resource Management; or Natural Areas Management.</a:t>
            </a:r>
          </a:p>
          <a:p>
            <a:r>
              <a:rPr lang="en-US" sz="2800" dirty="0" smtClean="0"/>
              <a:t>Continue to explore grant opportunities in the areas of sustainable development, natural resource management and ecotourism studies. </a:t>
            </a:r>
          </a:p>
          <a:p>
            <a:r>
              <a:rPr lang="en-US" sz="2800" dirty="0" smtClean="0"/>
              <a:t>Explore 2+2 options with area community colleges; </a:t>
            </a:r>
            <a:r>
              <a:rPr lang="en-US" sz="2800" dirty="0"/>
              <a:t>E</a:t>
            </a:r>
            <a:r>
              <a:rPr lang="en-US" sz="2800" dirty="0" smtClean="0"/>
              <a:t>arly Enrollment options with local high schools; and</a:t>
            </a:r>
            <a:r>
              <a:rPr lang="en-US" sz="2800" dirty="0"/>
              <a:t> e</a:t>
            </a:r>
            <a:r>
              <a:rPr lang="en-US" sz="2800" dirty="0" smtClean="0"/>
              <a:t>xpand online offerings, growing enrollment.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69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438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Department of Recreation &amp; Tourism Studies</vt:lpstr>
      <vt:lpstr>Program Profile</vt:lpstr>
      <vt:lpstr>Curriculum</vt:lpstr>
      <vt:lpstr>Internship Opportunities</vt:lpstr>
      <vt:lpstr>Student Recognition</vt:lpstr>
      <vt:lpstr>Student Scholarship – WV Rec &amp; Parks Association</vt:lpstr>
      <vt:lpstr>Articulation Agreements</vt:lpstr>
      <vt:lpstr>Unique Highlights:  The Power of Collaboration</vt:lpstr>
      <vt:lpstr>Future 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Carney</cp:lastModifiedBy>
  <cp:revision>78</cp:revision>
  <cp:lastPrinted>2016-05-11T17:59:02Z</cp:lastPrinted>
  <dcterms:created xsi:type="dcterms:W3CDTF">2014-03-21T20:14:55Z</dcterms:created>
  <dcterms:modified xsi:type="dcterms:W3CDTF">2016-09-19T17:19:27Z</dcterms:modified>
</cp:coreProperties>
</file>